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notesSlides/notesSlide31.xml" ContentType="application/vnd.openxmlformats-officedocument.presentationml.notesSlide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110"/>
  </p:notesMasterIdLst>
  <p:handoutMasterIdLst>
    <p:handoutMasterId r:id="rId111"/>
  </p:handoutMasterIdLst>
  <p:sldIdLst>
    <p:sldId id="386" r:id="rId2"/>
    <p:sldId id="260" r:id="rId3"/>
    <p:sldId id="263" r:id="rId4"/>
    <p:sldId id="264" r:id="rId5"/>
    <p:sldId id="265" r:id="rId6"/>
    <p:sldId id="267" r:id="rId7"/>
    <p:sldId id="268" r:id="rId8"/>
    <p:sldId id="363" r:id="rId9"/>
    <p:sldId id="379" r:id="rId10"/>
    <p:sldId id="364" r:id="rId11"/>
    <p:sldId id="270" r:id="rId12"/>
    <p:sldId id="271" r:id="rId13"/>
    <p:sldId id="366" r:id="rId14"/>
    <p:sldId id="365" r:id="rId15"/>
    <p:sldId id="367" r:id="rId16"/>
    <p:sldId id="282" r:id="rId17"/>
    <p:sldId id="286" r:id="rId18"/>
    <p:sldId id="287" r:id="rId19"/>
    <p:sldId id="346" r:id="rId20"/>
    <p:sldId id="360" r:id="rId21"/>
    <p:sldId id="347" r:id="rId22"/>
    <p:sldId id="348" r:id="rId23"/>
    <p:sldId id="349" r:id="rId24"/>
    <p:sldId id="350" r:id="rId25"/>
    <p:sldId id="351" r:id="rId26"/>
    <p:sldId id="352" r:id="rId27"/>
    <p:sldId id="354" r:id="rId28"/>
    <p:sldId id="355" r:id="rId29"/>
    <p:sldId id="361" r:id="rId30"/>
    <p:sldId id="272" r:id="rId31"/>
    <p:sldId id="273" r:id="rId32"/>
    <p:sldId id="387" r:id="rId33"/>
    <p:sldId id="388" r:id="rId34"/>
    <p:sldId id="274" r:id="rId35"/>
    <p:sldId id="275" r:id="rId36"/>
    <p:sldId id="368" r:id="rId37"/>
    <p:sldId id="278" r:id="rId38"/>
    <p:sldId id="280" r:id="rId39"/>
    <p:sldId id="279" r:id="rId40"/>
    <p:sldId id="419" r:id="rId41"/>
    <p:sldId id="281" r:id="rId42"/>
    <p:sldId id="369" r:id="rId43"/>
    <p:sldId id="283" r:id="rId44"/>
    <p:sldId id="284" r:id="rId45"/>
    <p:sldId id="285" r:id="rId46"/>
    <p:sldId id="288" r:id="rId47"/>
    <p:sldId id="370" r:id="rId48"/>
    <p:sldId id="414" r:id="rId49"/>
    <p:sldId id="390" r:id="rId50"/>
    <p:sldId id="415" r:id="rId51"/>
    <p:sldId id="391" r:id="rId52"/>
    <p:sldId id="392" r:id="rId53"/>
    <p:sldId id="404" r:id="rId54"/>
    <p:sldId id="418" r:id="rId55"/>
    <p:sldId id="416" r:id="rId56"/>
    <p:sldId id="417" r:id="rId57"/>
    <p:sldId id="410" r:id="rId58"/>
    <p:sldId id="411" r:id="rId59"/>
    <p:sldId id="412" r:id="rId60"/>
    <p:sldId id="394" r:id="rId61"/>
    <p:sldId id="300" r:id="rId62"/>
    <p:sldId id="295" r:id="rId63"/>
    <p:sldId id="297" r:id="rId64"/>
    <p:sldId id="298" r:id="rId65"/>
    <p:sldId id="299" r:id="rId66"/>
    <p:sldId id="371" r:id="rId67"/>
    <p:sldId id="373" r:id="rId68"/>
    <p:sldId id="374" r:id="rId69"/>
    <p:sldId id="304" r:id="rId70"/>
    <p:sldId id="375" r:id="rId71"/>
    <p:sldId id="306" r:id="rId72"/>
    <p:sldId id="307" r:id="rId73"/>
    <p:sldId id="376" r:id="rId74"/>
    <p:sldId id="308" r:id="rId75"/>
    <p:sldId id="309" r:id="rId76"/>
    <p:sldId id="381" r:id="rId77"/>
    <p:sldId id="310" r:id="rId78"/>
    <p:sldId id="341" r:id="rId79"/>
    <p:sldId id="311" r:id="rId80"/>
    <p:sldId id="312" r:id="rId81"/>
    <p:sldId id="313" r:id="rId82"/>
    <p:sldId id="315" r:id="rId83"/>
    <p:sldId id="316" r:id="rId84"/>
    <p:sldId id="317" r:id="rId85"/>
    <p:sldId id="383" r:id="rId86"/>
    <p:sldId id="377" r:id="rId87"/>
    <p:sldId id="378" r:id="rId88"/>
    <p:sldId id="384" r:id="rId89"/>
    <p:sldId id="318" r:id="rId90"/>
    <p:sldId id="319" r:id="rId91"/>
    <p:sldId id="343" r:id="rId92"/>
    <p:sldId id="320" r:id="rId93"/>
    <p:sldId id="344" r:id="rId94"/>
    <p:sldId id="385" r:id="rId95"/>
    <p:sldId id="321" r:id="rId96"/>
    <p:sldId id="322" r:id="rId97"/>
    <p:sldId id="323" r:id="rId98"/>
    <p:sldId id="325" r:id="rId99"/>
    <p:sldId id="326" r:id="rId100"/>
    <p:sldId id="327" r:id="rId101"/>
    <p:sldId id="328" r:id="rId102"/>
    <p:sldId id="329" r:id="rId103"/>
    <p:sldId id="330" r:id="rId104"/>
    <p:sldId id="382" r:id="rId105"/>
    <p:sldId id="331" r:id="rId106"/>
    <p:sldId id="332" r:id="rId107"/>
    <p:sldId id="345" r:id="rId108"/>
    <p:sldId id="333" r:id="rId109"/>
  </p:sldIdLst>
  <p:sldSz cx="9144000" cy="6858000" type="screen4x3"/>
  <p:notesSz cx="1023302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7" userDrawn="1">
          <p15:clr>
            <a:srgbClr val="A4A3A4"/>
          </p15:clr>
        </p15:guide>
        <p15:guide id="2" pos="322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 varScale="1">
        <p:scale>
          <a:sx n="67" d="100"/>
          <a:sy n="67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496" y="-78"/>
      </p:cViewPr>
      <p:guideLst>
        <p:guide orient="horz" pos="2237"/>
        <p:guide pos="32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_rels/data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304319-7714-41F0-B427-CF7DFCBA2B5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A98FDC-E3C0-494E-A4B7-09D096F50D8B}">
      <dgm:prSet/>
      <dgm:spPr/>
      <dgm:t>
        <a:bodyPr/>
        <a:lstStyle/>
        <a:p>
          <a:pPr algn="r" rtl="1"/>
          <a:r>
            <a:rPr lang="fa-IR" smtClean="0">
              <a:cs typeface="B Titr" panose="00000700000000000000" pitchFamily="2" charset="-78"/>
            </a:rPr>
            <a:t>به اشتراک گذاری منابع شبکه</a:t>
          </a:r>
          <a:endParaRPr lang="en-US">
            <a:cs typeface="B Titr" panose="00000700000000000000" pitchFamily="2" charset="-78"/>
          </a:endParaRPr>
        </a:p>
      </dgm:t>
    </dgm:pt>
    <dgm:pt modelId="{A9834E61-5B07-40FE-8B32-C2597991B63F}" type="parTrans" cxnId="{336860C1-B472-4613-A184-A02F5E43C3DC}">
      <dgm:prSet/>
      <dgm:spPr/>
      <dgm:t>
        <a:bodyPr/>
        <a:lstStyle/>
        <a:p>
          <a:pPr algn="r"/>
          <a:endParaRPr lang="en-US">
            <a:cs typeface="B Titr" panose="00000700000000000000" pitchFamily="2" charset="-78"/>
          </a:endParaRPr>
        </a:p>
      </dgm:t>
    </dgm:pt>
    <dgm:pt modelId="{2A69D5AC-90B1-4367-8755-F014FDE919BC}" type="sibTrans" cxnId="{336860C1-B472-4613-A184-A02F5E43C3DC}">
      <dgm:prSet/>
      <dgm:spPr/>
      <dgm:t>
        <a:bodyPr/>
        <a:lstStyle/>
        <a:p>
          <a:pPr algn="r"/>
          <a:endParaRPr lang="en-US">
            <a:cs typeface="B Titr" panose="00000700000000000000" pitchFamily="2" charset="-78"/>
          </a:endParaRPr>
        </a:p>
      </dgm:t>
    </dgm:pt>
    <dgm:pt modelId="{F0FE0F91-7762-4A07-BB8A-A5D702D8C1F8}">
      <dgm:prSet/>
      <dgm:spPr/>
      <dgm:t>
        <a:bodyPr/>
        <a:lstStyle/>
        <a:p>
          <a:pPr algn="r" rtl="1"/>
          <a:r>
            <a:rPr lang="fa-IR" smtClean="0">
              <a:cs typeface="B Titr" panose="00000700000000000000" pitchFamily="2" charset="-78"/>
            </a:rPr>
            <a:t>منابع سخت افزاری، نرم افزاری و داده ها =&gt; صرفه جویی مالی</a:t>
          </a:r>
          <a:endParaRPr lang="en-US">
            <a:cs typeface="B Titr" panose="00000700000000000000" pitchFamily="2" charset="-78"/>
          </a:endParaRPr>
        </a:p>
      </dgm:t>
    </dgm:pt>
    <dgm:pt modelId="{41069426-F8DE-4373-945E-EE671BB229E1}" type="parTrans" cxnId="{C8C827C1-BA9A-41EC-A467-73E97BF2CD69}">
      <dgm:prSet/>
      <dgm:spPr/>
      <dgm:t>
        <a:bodyPr/>
        <a:lstStyle/>
        <a:p>
          <a:pPr algn="r"/>
          <a:endParaRPr lang="en-US">
            <a:cs typeface="B Titr" panose="00000700000000000000" pitchFamily="2" charset="-78"/>
          </a:endParaRPr>
        </a:p>
      </dgm:t>
    </dgm:pt>
    <dgm:pt modelId="{A7A4215F-6A45-4290-A0E6-4B32FD02DD1D}" type="sibTrans" cxnId="{C8C827C1-BA9A-41EC-A467-73E97BF2CD69}">
      <dgm:prSet/>
      <dgm:spPr/>
      <dgm:t>
        <a:bodyPr/>
        <a:lstStyle/>
        <a:p>
          <a:pPr algn="r"/>
          <a:endParaRPr lang="en-US">
            <a:cs typeface="B Titr" panose="00000700000000000000" pitchFamily="2" charset="-78"/>
          </a:endParaRPr>
        </a:p>
      </dgm:t>
    </dgm:pt>
    <dgm:pt modelId="{A545AA4F-E1B7-48B7-958A-81F7CBBD1736}">
      <dgm:prSet/>
      <dgm:spPr/>
      <dgm:t>
        <a:bodyPr/>
        <a:lstStyle/>
        <a:p>
          <a:pPr algn="r" rtl="1"/>
          <a:r>
            <a:rPr lang="fa-IR" smtClean="0">
              <a:cs typeface="B Titr" panose="00000700000000000000" pitchFamily="2" charset="-78"/>
            </a:rPr>
            <a:t>قابلیت ارتباط با همدیگر </a:t>
          </a:r>
          <a:endParaRPr lang="en-US">
            <a:cs typeface="B Titr" panose="00000700000000000000" pitchFamily="2" charset="-78"/>
          </a:endParaRPr>
        </a:p>
      </dgm:t>
    </dgm:pt>
    <dgm:pt modelId="{5A4467CE-6126-4955-B5FB-813FB5F16EF4}" type="parTrans" cxnId="{07E72E84-271F-4EEF-AC6E-805A047C9E2D}">
      <dgm:prSet/>
      <dgm:spPr/>
      <dgm:t>
        <a:bodyPr/>
        <a:lstStyle/>
        <a:p>
          <a:pPr algn="r"/>
          <a:endParaRPr lang="en-US">
            <a:cs typeface="B Titr" panose="00000700000000000000" pitchFamily="2" charset="-78"/>
          </a:endParaRPr>
        </a:p>
      </dgm:t>
    </dgm:pt>
    <dgm:pt modelId="{4787D3BA-B73C-41E8-AE35-13749AB6463F}" type="sibTrans" cxnId="{07E72E84-271F-4EEF-AC6E-805A047C9E2D}">
      <dgm:prSet/>
      <dgm:spPr/>
      <dgm:t>
        <a:bodyPr/>
        <a:lstStyle/>
        <a:p>
          <a:pPr algn="r"/>
          <a:endParaRPr lang="en-US">
            <a:cs typeface="B Titr" panose="00000700000000000000" pitchFamily="2" charset="-78"/>
          </a:endParaRPr>
        </a:p>
      </dgm:t>
    </dgm:pt>
    <dgm:pt modelId="{C3EB03AC-1A87-416C-86AD-EEFE7718850E}">
      <dgm:prSet/>
      <dgm:spPr/>
      <dgm:t>
        <a:bodyPr/>
        <a:lstStyle/>
        <a:p>
          <a:pPr algn="r" rtl="1"/>
          <a:r>
            <a:rPr lang="fa-IR" smtClean="0">
              <a:cs typeface="B Titr" panose="00000700000000000000" pitchFamily="2" charset="-78"/>
            </a:rPr>
            <a:t>حذف محدودیت جغرافیایی</a:t>
          </a:r>
          <a:endParaRPr lang="en-US">
            <a:cs typeface="B Titr" panose="00000700000000000000" pitchFamily="2" charset="-78"/>
          </a:endParaRPr>
        </a:p>
      </dgm:t>
    </dgm:pt>
    <dgm:pt modelId="{641619F7-830A-4605-85AA-5EF669CD11D3}" type="parTrans" cxnId="{830E7C97-6485-41E4-9E8A-F1ADC8BA562F}">
      <dgm:prSet/>
      <dgm:spPr/>
      <dgm:t>
        <a:bodyPr/>
        <a:lstStyle/>
        <a:p>
          <a:pPr algn="r"/>
          <a:endParaRPr lang="en-US">
            <a:cs typeface="B Titr" panose="00000700000000000000" pitchFamily="2" charset="-78"/>
          </a:endParaRPr>
        </a:p>
      </dgm:t>
    </dgm:pt>
    <dgm:pt modelId="{B03985CE-583A-4AAE-886C-9A41A8CA1306}" type="sibTrans" cxnId="{830E7C97-6485-41E4-9E8A-F1ADC8BA562F}">
      <dgm:prSet/>
      <dgm:spPr/>
      <dgm:t>
        <a:bodyPr/>
        <a:lstStyle/>
        <a:p>
          <a:pPr algn="r"/>
          <a:endParaRPr lang="en-US">
            <a:cs typeface="B Titr" panose="00000700000000000000" pitchFamily="2" charset="-78"/>
          </a:endParaRPr>
        </a:p>
      </dgm:t>
    </dgm:pt>
    <dgm:pt modelId="{F956E739-798E-4CF5-AF05-BCEB77F331D8}">
      <dgm:prSet/>
      <dgm:spPr/>
      <dgm:t>
        <a:bodyPr/>
        <a:lstStyle/>
        <a:p>
          <a:pPr algn="r" rtl="1"/>
          <a:r>
            <a:rPr lang="fa-IR" smtClean="0">
              <a:cs typeface="B Titr" panose="00000700000000000000" pitchFamily="2" charset="-78"/>
            </a:rPr>
            <a:t>بالا رفتن قابلیت اعتماد سیستم ها</a:t>
          </a:r>
          <a:endParaRPr lang="en-US">
            <a:cs typeface="B Titr" panose="00000700000000000000" pitchFamily="2" charset="-78"/>
          </a:endParaRPr>
        </a:p>
      </dgm:t>
    </dgm:pt>
    <dgm:pt modelId="{EB31F266-0E7A-4BC0-AB97-02AED0EAD42C}" type="parTrans" cxnId="{DA1A5099-012F-457B-9C8B-09FB92AF0CF3}">
      <dgm:prSet/>
      <dgm:spPr/>
      <dgm:t>
        <a:bodyPr/>
        <a:lstStyle/>
        <a:p>
          <a:pPr algn="r"/>
          <a:endParaRPr lang="en-US">
            <a:cs typeface="B Titr" panose="00000700000000000000" pitchFamily="2" charset="-78"/>
          </a:endParaRPr>
        </a:p>
      </dgm:t>
    </dgm:pt>
    <dgm:pt modelId="{5CCA1EFE-10F9-40C0-BB85-FACCC40E4EF8}" type="sibTrans" cxnId="{DA1A5099-012F-457B-9C8B-09FB92AF0CF3}">
      <dgm:prSet/>
      <dgm:spPr/>
      <dgm:t>
        <a:bodyPr/>
        <a:lstStyle/>
        <a:p>
          <a:pPr algn="r"/>
          <a:endParaRPr lang="en-US">
            <a:cs typeface="B Titr" panose="00000700000000000000" pitchFamily="2" charset="-78"/>
          </a:endParaRPr>
        </a:p>
      </dgm:t>
    </dgm:pt>
    <dgm:pt modelId="{59F0F4FE-5AEF-47DF-BB57-66A1BEB1ADCA}">
      <dgm:prSet/>
      <dgm:spPr/>
      <dgm:t>
        <a:bodyPr/>
        <a:lstStyle/>
        <a:p>
          <a:pPr algn="r" rtl="1"/>
          <a:r>
            <a:rPr lang="fa-IR" smtClean="0">
              <a:cs typeface="B Titr" panose="00000700000000000000" pitchFamily="2" charset="-78"/>
            </a:rPr>
            <a:t>اگر در شبکه بتوان تعدادی سیستم رزرو داشت</a:t>
          </a:r>
          <a:endParaRPr lang="en-US">
            <a:cs typeface="B Titr" panose="00000700000000000000" pitchFamily="2" charset="-78"/>
          </a:endParaRPr>
        </a:p>
      </dgm:t>
    </dgm:pt>
    <dgm:pt modelId="{665EDBA5-848D-482D-82DF-C62C9F5668DA}" type="parTrans" cxnId="{24E75B2B-42A2-427E-84F7-F9635270F5FD}">
      <dgm:prSet/>
      <dgm:spPr/>
      <dgm:t>
        <a:bodyPr/>
        <a:lstStyle/>
        <a:p>
          <a:pPr algn="r"/>
          <a:endParaRPr lang="en-US">
            <a:cs typeface="B Titr" panose="00000700000000000000" pitchFamily="2" charset="-78"/>
          </a:endParaRPr>
        </a:p>
      </dgm:t>
    </dgm:pt>
    <dgm:pt modelId="{9E7BC4FF-8E29-4E9B-BF48-B7FBE74DD5F5}" type="sibTrans" cxnId="{24E75B2B-42A2-427E-84F7-F9635270F5FD}">
      <dgm:prSet/>
      <dgm:spPr/>
      <dgm:t>
        <a:bodyPr/>
        <a:lstStyle/>
        <a:p>
          <a:pPr algn="r"/>
          <a:endParaRPr lang="en-US">
            <a:cs typeface="B Titr" panose="00000700000000000000" pitchFamily="2" charset="-78"/>
          </a:endParaRPr>
        </a:p>
      </dgm:t>
    </dgm:pt>
    <dgm:pt modelId="{00B33F89-DF59-4146-9F16-177BA52A6C51}" type="pres">
      <dgm:prSet presAssocID="{1F304319-7714-41F0-B427-CF7DFCBA2B5E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F884A3-93D2-4FFC-8F6E-0F7A9B13C1B1}" type="pres">
      <dgm:prSet presAssocID="{C4A98FDC-E3C0-494E-A4B7-09D096F50D8B}" presName="composite" presStyleCnt="0"/>
      <dgm:spPr/>
    </dgm:pt>
    <dgm:pt modelId="{0E7A7A0F-9A77-4167-BC12-24D3911E6CD7}" type="pres">
      <dgm:prSet presAssocID="{C4A98FDC-E3C0-494E-A4B7-09D096F50D8B}" presName="imgShp" presStyleLbl="fgImgPlace1" presStyleIdx="0" presStyleCnt="4"/>
      <dgm:spPr/>
    </dgm:pt>
    <dgm:pt modelId="{B073992D-CFC4-442B-AA45-36F84682D175}" type="pres">
      <dgm:prSet presAssocID="{C4A98FDC-E3C0-494E-A4B7-09D096F50D8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54B14-AD58-42C7-A70A-24A3A4935023}" type="pres">
      <dgm:prSet presAssocID="{2A69D5AC-90B1-4367-8755-F014FDE919BC}" presName="spacing" presStyleCnt="0"/>
      <dgm:spPr/>
    </dgm:pt>
    <dgm:pt modelId="{C6249895-B268-452C-96C4-9706F02E5CCB}" type="pres">
      <dgm:prSet presAssocID="{A545AA4F-E1B7-48B7-958A-81F7CBBD1736}" presName="composite" presStyleCnt="0"/>
      <dgm:spPr/>
    </dgm:pt>
    <dgm:pt modelId="{B5C2B672-A860-416B-82A1-934F556CF5D5}" type="pres">
      <dgm:prSet presAssocID="{A545AA4F-E1B7-48B7-958A-81F7CBBD1736}" presName="imgShp" presStyleLbl="fgImgPlace1" presStyleIdx="1" presStyleCnt="4"/>
      <dgm:spPr/>
    </dgm:pt>
    <dgm:pt modelId="{30D60FC3-BEB0-4439-AB1C-0D82B48622BA}" type="pres">
      <dgm:prSet presAssocID="{A545AA4F-E1B7-48B7-958A-81F7CBBD173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39B2D-9B17-436E-A058-A4CA8A4034BB}" type="pres">
      <dgm:prSet presAssocID="{4787D3BA-B73C-41E8-AE35-13749AB6463F}" presName="spacing" presStyleCnt="0"/>
      <dgm:spPr/>
    </dgm:pt>
    <dgm:pt modelId="{FF6773DC-CA4A-4C43-8DCF-A2D6E57CFCF0}" type="pres">
      <dgm:prSet presAssocID="{C3EB03AC-1A87-416C-86AD-EEFE7718850E}" presName="composite" presStyleCnt="0"/>
      <dgm:spPr/>
    </dgm:pt>
    <dgm:pt modelId="{37792D0A-5511-4CFA-949D-787C0AC94FD0}" type="pres">
      <dgm:prSet presAssocID="{C3EB03AC-1A87-416C-86AD-EEFE7718850E}" presName="imgShp" presStyleLbl="fgImgPlace1" presStyleIdx="2" presStyleCnt="4"/>
      <dgm:spPr/>
    </dgm:pt>
    <dgm:pt modelId="{30AA7B72-A943-4238-BED8-F5649DCFFEE0}" type="pres">
      <dgm:prSet presAssocID="{C3EB03AC-1A87-416C-86AD-EEFE7718850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3CBC0-0E84-420B-9D82-D4F6AB2F4E75}" type="pres">
      <dgm:prSet presAssocID="{B03985CE-583A-4AAE-886C-9A41A8CA1306}" presName="spacing" presStyleCnt="0"/>
      <dgm:spPr/>
    </dgm:pt>
    <dgm:pt modelId="{AABC6451-FD0E-4282-9B9F-C5A213C3725D}" type="pres">
      <dgm:prSet presAssocID="{F956E739-798E-4CF5-AF05-BCEB77F331D8}" presName="composite" presStyleCnt="0"/>
      <dgm:spPr/>
    </dgm:pt>
    <dgm:pt modelId="{071A2625-EC7E-4430-9982-71B41E8DCE9D}" type="pres">
      <dgm:prSet presAssocID="{F956E739-798E-4CF5-AF05-BCEB77F331D8}" presName="imgShp" presStyleLbl="fgImgPlace1" presStyleIdx="3" presStyleCnt="4"/>
      <dgm:spPr/>
    </dgm:pt>
    <dgm:pt modelId="{A131254E-8832-4BA4-BEB0-F6D9B9A9CE41}" type="pres">
      <dgm:prSet presAssocID="{F956E739-798E-4CF5-AF05-BCEB77F331D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C827C1-BA9A-41EC-A467-73E97BF2CD69}" srcId="{C4A98FDC-E3C0-494E-A4B7-09D096F50D8B}" destId="{F0FE0F91-7762-4A07-BB8A-A5D702D8C1F8}" srcOrd="0" destOrd="0" parTransId="{41069426-F8DE-4373-945E-EE671BB229E1}" sibTransId="{A7A4215F-6A45-4290-A0E6-4B32FD02DD1D}"/>
    <dgm:cxn modelId="{6128A7B3-C8AD-4F00-ACE8-43A3D18B36CF}" type="presOf" srcId="{C3EB03AC-1A87-416C-86AD-EEFE7718850E}" destId="{30AA7B72-A943-4238-BED8-F5649DCFFEE0}" srcOrd="0" destOrd="0" presId="urn:microsoft.com/office/officeart/2005/8/layout/vList3"/>
    <dgm:cxn modelId="{07E72E84-271F-4EEF-AC6E-805A047C9E2D}" srcId="{1F304319-7714-41F0-B427-CF7DFCBA2B5E}" destId="{A545AA4F-E1B7-48B7-958A-81F7CBBD1736}" srcOrd="1" destOrd="0" parTransId="{5A4467CE-6126-4955-B5FB-813FB5F16EF4}" sibTransId="{4787D3BA-B73C-41E8-AE35-13749AB6463F}"/>
    <dgm:cxn modelId="{CAA2E106-55DD-4D38-AEF5-D009CCB28367}" type="presOf" srcId="{59F0F4FE-5AEF-47DF-BB57-66A1BEB1ADCA}" destId="{A131254E-8832-4BA4-BEB0-F6D9B9A9CE41}" srcOrd="0" destOrd="1" presId="urn:microsoft.com/office/officeart/2005/8/layout/vList3"/>
    <dgm:cxn modelId="{ECF59407-0992-489A-B1BC-18322C305E08}" type="presOf" srcId="{F956E739-798E-4CF5-AF05-BCEB77F331D8}" destId="{A131254E-8832-4BA4-BEB0-F6D9B9A9CE41}" srcOrd="0" destOrd="0" presId="urn:microsoft.com/office/officeart/2005/8/layout/vList3"/>
    <dgm:cxn modelId="{F66CF435-B2D2-4DD5-94DB-056114481D14}" type="presOf" srcId="{C4A98FDC-E3C0-494E-A4B7-09D096F50D8B}" destId="{B073992D-CFC4-442B-AA45-36F84682D175}" srcOrd="0" destOrd="0" presId="urn:microsoft.com/office/officeart/2005/8/layout/vList3"/>
    <dgm:cxn modelId="{336860C1-B472-4613-A184-A02F5E43C3DC}" srcId="{1F304319-7714-41F0-B427-CF7DFCBA2B5E}" destId="{C4A98FDC-E3C0-494E-A4B7-09D096F50D8B}" srcOrd="0" destOrd="0" parTransId="{A9834E61-5B07-40FE-8B32-C2597991B63F}" sibTransId="{2A69D5AC-90B1-4367-8755-F014FDE919BC}"/>
    <dgm:cxn modelId="{39AC8DEC-EFA8-4DA0-A5C1-2E162DBCC913}" type="presOf" srcId="{F0FE0F91-7762-4A07-BB8A-A5D702D8C1F8}" destId="{B073992D-CFC4-442B-AA45-36F84682D175}" srcOrd="0" destOrd="1" presId="urn:microsoft.com/office/officeart/2005/8/layout/vList3"/>
    <dgm:cxn modelId="{EEB86B48-D99C-477D-AD07-6A4ECA2981D2}" type="presOf" srcId="{A545AA4F-E1B7-48B7-958A-81F7CBBD1736}" destId="{30D60FC3-BEB0-4439-AB1C-0D82B48622BA}" srcOrd="0" destOrd="0" presId="urn:microsoft.com/office/officeart/2005/8/layout/vList3"/>
    <dgm:cxn modelId="{24E75B2B-42A2-427E-84F7-F9635270F5FD}" srcId="{F956E739-798E-4CF5-AF05-BCEB77F331D8}" destId="{59F0F4FE-5AEF-47DF-BB57-66A1BEB1ADCA}" srcOrd="0" destOrd="0" parTransId="{665EDBA5-848D-482D-82DF-C62C9F5668DA}" sibTransId="{9E7BC4FF-8E29-4E9B-BF48-B7FBE74DD5F5}"/>
    <dgm:cxn modelId="{830E7C97-6485-41E4-9E8A-F1ADC8BA562F}" srcId="{1F304319-7714-41F0-B427-CF7DFCBA2B5E}" destId="{C3EB03AC-1A87-416C-86AD-EEFE7718850E}" srcOrd="2" destOrd="0" parTransId="{641619F7-830A-4605-85AA-5EF669CD11D3}" sibTransId="{B03985CE-583A-4AAE-886C-9A41A8CA1306}"/>
    <dgm:cxn modelId="{DA1A5099-012F-457B-9C8B-09FB92AF0CF3}" srcId="{1F304319-7714-41F0-B427-CF7DFCBA2B5E}" destId="{F956E739-798E-4CF5-AF05-BCEB77F331D8}" srcOrd="3" destOrd="0" parTransId="{EB31F266-0E7A-4BC0-AB97-02AED0EAD42C}" sibTransId="{5CCA1EFE-10F9-40C0-BB85-FACCC40E4EF8}"/>
    <dgm:cxn modelId="{F2C35677-9DAB-4BFB-ACA2-B16080590AC5}" type="presOf" srcId="{1F304319-7714-41F0-B427-CF7DFCBA2B5E}" destId="{00B33F89-DF59-4146-9F16-177BA52A6C51}" srcOrd="0" destOrd="0" presId="urn:microsoft.com/office/officeart/2005/8/layout/vList3"/>
    <dgm:cxn modelId="{FA16A401-B554-44FB-9E53-4A5A5C17B853}" type="presParOf" srcId="{00B33F89-DF59-4146-9F16-177BA52A6C51}" destId="{2FF884A3-93D2-4FFC-8F6E-0F7A9B13C1B1}" srcOrd="0" destOrd="0" presId="urn:microsoft.com/office/officeart/2005/8/layout/vList3"/>
    <dgm:cxn modelId="{0E12464E-D208-492F-BEF6-869E7552F929}" type="presParOf" srcId="{2FF884A3-93D2-4FFC-8F6E-0F7A9B13C1B1}" destId="{0E7A7A0F-9A77-4167-BC12-24D3911E6CD7}" srcOrd="0" destOrd="0" presId="urn:microsoft.com/office/officeart/2005/8/layout/vList3"/>
    <dgm:cxn modelId="{B011A8E8-FD80-4CA9-88A0-14E62EA591E8}" type="presParOf" srcId="{2FF884A3-93D2-4FFC-8F6E-0F7A9B13C1B1}" destId="{B073992D-CFC4-442B-AA45-36F84682D175}" srcOrd="1" destOrd="0" presId="urn:microsoft.com/office/officeart/2005/8/layout/vList3"/>
    <dgm:cxn modelId="{7FCB90F8-7ED2-454A-BA77-085F6C17D79A}" type="presParOf" srcId="{00B33F89-DF59-4146-9F16-177BA52A6C51}" destId="{C5954B14-AD58-42C7-A70A-24A3A4935023}" srcOrd="1" destOrd="0" presId="urn:microsoft.com/office/officeart/2005/8/layout/vList3"/>
    <dgm:cxn modelId="{B9696820-2B35-4315-B195-89B9BF9CF615}" type="presParOf" srcId="{00B33F89-DF59-4146-9F16-177BA52A6C51}" destId="{C6249895-B268-452C-96C4-9706F02E5CCB}" srcOrd="2" destOrd="0" presId="urn:microsoft.com/office/officeart/2005/8/layout/vList3"/>
    <dgm:cxn modelId="{1F0C1B7E-AACF-4CD0-8D54-AABC2C704361}" type="presParOf" srcId="{C6249895-B268-452C-96C4-9706F02E5CCB}" destId="{B5C2B672-A860-416B-82A1-934F556CF5D5}" srcOrd="0" destOrd="0" presId="urn:microsoft.com/office/officeart/2005/8/layout/vList3"/>
    <dgm:cxn modelId="{73B9E75E-A859-4908-B3D2-BEE3C006B430}" type="presParOf" srcId="{C6249895-B268-452C-96C4-9706F02E5CCB}" destId="{30D60FC3-BEB0-4439-AB1C-0D82B48622BA}" srcOrd="1" destOrd="0" presId="urn:microsoft.com/office/officeart/2005/8/layout/vList3"/>
    <dgm:cxn modelId="{0E8FEC6F-AE6D-43D2-948C-7C93920973F9}" type="presParOf" srcId="{00B33F89-DF59-4146-9F16-177BA52A6C51}" destId="{2AB39B2D-9B17-436E-A058-A4CA8A4034BB}" srcOrd="3" destOrd="0" presId="urn:microsoft.com/office/officeart/2005/8/layout/vList3"/>
    <dgm:cxn modelId="{193A7B78-FD95-4765-B9D7-4EF790EF9DA2}" type="presParOf" srcId="{00B33F89-DF59-4146-9F16-177BA52A6C51}" destId="{FF6773DC-CA4A-4C43-8DCF-A2D6E57CFCF0}" srcOrd="4" destOrd="0" presId="urn:microsoft.com/office/officeart/2005/8/layout/vList3"/>
    <dgm:cxn modelId="{9D02C03E-34DF-4454-8527-664D1069A6FB}" type="presParOf" srcId="{FF6773DC-CA4A-4C43-8DCF-A2D6E57CFCF0}" destId="{37792D0A-5511-4CFA-949D-787C0AC94FD0}" srcOrd="0" destOrd="0" presId="urn:microsoft.com/office/officeart/2005/8/layout/vList3"/>
    <dgm:cxn modelId="{77D0A3ED-6A96-49C4-B7E6-69FAC843DE4E}" type="presParOf" srcId="{FF6773DC-CA4A-4C43-8DCF-A2D6E57CFCF0}" destId="{30AA7B72-A943-4238-BED8-F5649DCFFEE0}" srcOrd="1" destOrd="0" presId="urn:microsoft.com/office/officeart/2005/8/layout/vList3"/>
    <dgm:cxn modelId="{03EACBD8-4567-49F2-A823-A7183FD036F8}" type="presParOf" srcId="{00B33F89-DF59-4146-9F16-177BA52A6C51}" destId="{6433CBC0-0E84-420B-9D82-D4F6AB2F4E75}" srcOrd="5" destOrd="0" presId="urn:microsoft.com/office/officeart/2005/8/layout/vList3"/>
    <dgm:cxn modelId="{1CBD8BCE-B3C7-43F2-9AEB-FA69609E26FD}" type="presParOf" srcId="{00B33F89-DF59-4146-9F16-177BA52A6C51}" destId="{AABC6451-FD0E-4282-9B9F-C5A213C3725D}" srcOrd="6" destOrd="0" presId="urn:microsoft.com/office/officeart/2005/8/layout/vList3"/>
    <dgm:cxn modelId="{F7EFC520-0D10-42F7-90CD-69D216D030E2}" type="presParOf" srcId="{AABC6451-FD0E-4282-9B9F-C5A213C3725D}" destId="{071A2625-EC7E-4430-9982-71B41E8DCE9D}" srcOrd="0" destOrd="0" presId="urn:microsoft.com/office/officeart/2005/8/layout/vList3"/>
    <dgm:cxn modelId="{5296B2C6-A858-40B5-93B8-A963A5B36760}" type="presParOf" srcId="{AABC6451-FD0E-4282-9B9F-C5A213C3725D}" destId="{A131254E-8832-4BA4-BEB0-F6D9B9A9CE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19E02B-72C1-4626-9AC9-33C3A8F2FD5F}" type="doc">
      <dgm:prSet loTypeId="urn:microsoft.com/office/officeart/2008/layout/LinedList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BA5D0DA-6822-4A74-9554-1370679CCF38}">
      <dgm:prSet custT="1"/>
      <dgm:spPr>
        <a:solidFill>
          <a:schemeClr val="tx2"/>
        </a:solidFill>
      </dgm:spPr>
      <dgm:t>
        <a:bodyPr anchor="ctr"/>
        <a:lstStyle/>
        <a:p>
          <a:pPr algn="ctr" rtl="1"/>
          <a:r>
            <a:rPr lang="fa-IR" sz="3200" smtClean="0">
              <a:solidFill>
                <a:schemeClr val="bg1"/>
              </a:solidFill>
              <a:cs typeface="B Titr" panose="00000700000000000000" pitchFamily="2" charset="-78"/>
            </a:rPr>
            <a:t>شبکه های نقطه به نقطه </a:t>
          </a:r>
          <a:r>
            <a:rPr lang="en-US" sz="3200" smtClean="0">
              <a:solidFill>
                <a:schemeClr val="bg1"/>
              </a:solidFill>
              <a:cs typeface="B Titr" panose="00000700000000000000" pitchFamily="2" charset="-78"/>
            </a:rPr>
            <a:t>(Point to Point)</a:t>
          </a:r>
          <a:endParaRPr lang="en-US" sz="3200">
            <a:solidFill>
              <a:schemeClr val="bg1"/>
            </a:solidFill>
            <a:cs typeface="B Titr" panose="00000700000000000000" pitchFamily="2" charset="-78"/>
          </a:endParaRPr>
        </a:p>
      </dgm:t>
    </dgm:pt>
    <dgm:pt modelId="{53A26F7A-950A-43D0-BCF3-85B839A2C617}" type="parTrans" cxnId="{2A16B95D-1F21-47AF-9678-4CC56F44B465}">
      <dgm:prSet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3D883C3D-C533-44E4-A829-05F241EB94F2}" type="sibTrans" cxnId="{2A16B95D-1F21-47AF-9678-4CC56F44B465}">
      <dgm:prSet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18CADDA3-5616-4C60-B8A9-9B0D8B9D1980}">
      <dgm:prSet custT="1"/>
      <dgm:spPr/>
      <dgm:t>
        <a:bodyPr/>
        <a:lstStyle/>
        <a:p>
          <a:pPr rtl="1"/>
          <a:r>
            <a:rPr lang="fa-IR" sz="2400" smtClean="0">
              <a:cs typeface="B Titr" panose="00000700000000000000" pitchFamily="2" charset="-78"/>
            </a:rPr>
            <a:t>بین هر دو ماشین یک کانال مستقیم و اختصاصی وجود دارد.</a:t>
          </a:r>
          <a:endParaRPr lang="en-US" sz="2400">
            <a:cs typeface="B Titr" panose="00000700000000000000" pitchFamily="2" charset="-78"/>
          </a:endParaRPr>
        </a:p>
      </dgm:t>
    </dgm:pt>
    <dgm:pt modelId="{7E234464-52D2-4566-81D6-E60DBEED17D6}" type="parTrans" cxnId="{589F367A-CC73-4179-84C1-3895C21CBE4A}">
      <dgm:prSet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8D240D82-5005-4D2A-9529-293EAAFEFC9E}" type="sibTrans" cxnId="{589F367A-CC73-4179-84C1-3895C21CBE4A}">
      <dgm:prSet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1BCE7916-920F-4DF2-849E-E8B06F66BE4B}">
      <dgm:prSet custT="1"/>
      <dgm:spPr/>
      <dgm:t>
        <a:bodyPr/>
        <a:lstStyle/>
        <a:p>
          <a:pPr rtl="1"/>
          <a:r>
            <a:rPr lang="fa-IR" sz="2400" smtClean="0">
              <a:cs typeface="B Titr" panose="00000700000000000000" pitchFamily="2" charset="-78"/>
            </a:rPr>
            <a:t>مسیر ارتباطی بین ایستگاهها می تواند متنوع باشد</a:t>
          </a:r>
          <a:endParaRPr lang="en-US" sz="2400">
            <a:cs typeface="B Titr" panose="00000700000000000000" pitchFamily="2" charset="-78"/>
          </a:endParaRPr>
        </a:p>
      </dgm:t>
    </dgm:pt>
    <dgm:pt modelId="{45CF38F3-FDF1-44E0-880D-C287CDC63181}" type="parTrans" cxnId="{01D5E493-894F-497A-B3C7-AA95C379DBB7}">
      <dgm:prSet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2B2D740D-7863-49D5-B396-948C138B5659}" type="sibTrans" cxnId="{01D5E493-894F-497A-B3C7-AA95C379DBB7}">
      <dgm:prSet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AD7ABAA8-9242-462D-9FF9-864AF26FF807}">
      <dgm:prSet custT="1"/>
      <dgm:spPr/>
      <dgm:t>
        <a:bodyPr/>
        <a:lstStyle/>
        <a:p>
          <a:pPr rtl="1"/>
          <a:r>
            <a:rPr lang="fa-IR" sz="2400" smtClean="0">
              <a:cs typeface="B Titr" panose="00000700000000000000" pitchFamily="2" charset="-78"/>
            </a:rPr>
            <a:t>بحث انتخاب بهترین مسیر</a:t>
          </a:r>
          <a:endParaRPr lang="en-US" sz="2400">
            <a:cs typeface="B Titr" panose="00000700000000000000" pitchFamily="2" charset="-78"/>
          </a:endParaRPr>
        </a:p>
      </dgm:t>
    </dgm:pt>
    <dgm:pt modelId="{98F66193-C49F-4D9D-8F39-5A6FAE268F8E}" type="parTrans" cxnId="{10D71243-9211-4ECC-8016-C3C762F77D1B}">
      <dgm:prSet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F9D7E631-E788-4005-B1AB-AA84E34BCA57}" type="sibTrans" cxnId="{10D71243-9211-4ECC-8016-C3C762F77D1B}">
      <dgm:prSet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E4953EB7-8C21-468B-A336-2693D16ED529}" type="pres">
      <dgm:prSet presAssocID="{8019E02B-72C1-4626-9AC9-33C3A8F2FD5F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BE5EC9C-A879-404A-BBFA-1354C2A44400}" type="pres">
      <dgm:prSet presAssocID="{0BA5D0DA-6822-4A74-9554-1370679CCF38}" presName="thickLine" presStyleLbl="alignNode1" presStyleIdx="0" presStyleCnt="1"/>
      <dgm:spPr/>
    </dgm:pt>
    <dgm:pt modelId="{A6FCE50E-529C-471B-8F96-0EB633DDD8D9}" type="pres">
      <dgm:prSet presAssocID="{0BA5D0DA-6822-4A74-9554-1370679CCF38}" presName="horz1" presStyleCnt="0"/>
      <dgm:spPr/>
    </dgm:pt>
    <dgm:pt modelId="{3AA8FAD2-66A2-4C96-8C89-437F69045C2D}" type="pres">
      <dgm:prSet presAssocID="{0BA5D0DA-6822-4A74-9554-1370679CCF38}" presName="tx1" presStyleLbl="revTx" presStyleIdx="0" presStyleCnt="4" custScaleX="159294"/>
      <dgm:spPr/>
      <dgm:t>
        <a:bodyPr/>
        <a:lstStyle/>
        <a:p>
          <a:endParaRPr lang="en-US"/>
        </a:p>
      </dgm:t>
    </dgm:pt>
    <dgm:pt modelId="{A83263CC-9433-47D5-BC9E-CC43E4689BEF}" type="pres">
      <dgm:prSet presAssocID="{0BA5D0DA-6822-4A74-9554-1370679CCF38}" presName="vert1" presStyleCnt="0"/>
      <dgm:spPr/>
    </dgm:pt>
    <dgm:pt modelId="{5BCB0D4B-9ABD-4B42-A5A6-5C3BCAE52BE5}" type="pres">
      <dgm:prSet presAssocID="{18CADDA3-5616-4C60-B8A9-9B0D8B9D1980}" presName="vertSpace2a" presStyleCnt="0"/>
      <dgm:spPr/>
    </dgm:pt>
    <dgm:pt modelId="{FFBA09B8-51E9-4D20-A45D-9FE9E90C3BBF}" type="pres">
      <dgm:prSet presAssocID="{18CADDA3-5616-4C60-B8A9-9B0D8B9D1980}" presName="horz2" presStyleCnt="0"/>
      <dgm:spPr/>
    </dgm:pt>
    <dgm:pt modelId="{0007AA24-5093-44CE-9D36-5B39793C847B}" type="pres">
      <dgm:prSet presAssocID="{18CADDA3-5616-4C60-B8A9-9B0D8B9D1980}" presName="horzSpace2" presStyleCnt="0"/>
      <dgm:spPr/>
    </dgm:pt>
    <dgm:pt modelId="{38DB02E2-FE7C-4966-B268-5C7DB1FAA770}" type="pres">
      <dgm:prSet presAssocID="{18CADDA3-5616-4C60-B8A9-9B0D8B9D1980}" presName="tx2" presStyleLbl="revTx" presStyleIdx="1" presStyleCnt="4"/>
      <dgm:spPr/>
      <dgm:t>
        <a:bodyPr/>
        <a:lstStyle/>
        <a:p>
          <a:endParaRPr lang="en-US"/>
        </a:p>
      </dgm:t>
    </dgm:pt>
    <dgm:pt modelId="{1728768D-A6A3-4E78-9D68-ABD306A1BF62}" type="pres">
      <dgm:prSet presAssocID="{18CADDA3-5616-4C60-B8A9-9B0D8B9D1980}" presName="vert2" presStyleCnt="0"/>
      <dgm:spPr/>
    </dgm:pt>
    <dgm:pt modelId="{C58BF8FA-8C94-4D94-8D91-0209DFCF71E7}" type="pres">
      <dgm:prSet presAssocID="{18CADDA3-5616-4C60-B8A9-9B0D8B9D1980}" presName="thinLine2b" presStyleLbl="callout" presStyleIdx="0" presStyleCnt="3"/>
      <dgm:spPr/>
    </dgm:pt>
    <dgm:pt modelId="{5963E4D4-031B-424D-A5C4-B58A7F06853C}" type="pres">
      <dgm:prSet presAssocID="{18CADDA3-5616-4C60-B8A9-9B0D8B9D1980}" presName="vertSpace2b" presStyleCnt="0"/>
      <dgm:spPr/>
    </dgm:pt>
    <dgm:pt modelId="{7D334B04-827D-451B-A86F-D015631F4602}" type="pres">
      <dgm:prSet presAssocID="{1BCE7916-920F-4DF2-849E-E8B06F66BE4B}" presName="horz2" presStyleCnt="0"/>
      <dgm:spPr/>
    </dgm:pt>
    <dgm:pt modelId="{EFAF0D2D-DFBF-4508-8182-0C71235B0827}" type="pres">
      <dgm:prSet presAssocID="{1BCE7916-920F-4DF2-849E-E8B06F66BE4B}" presName="horzSpace2" presStyleCnt="0"/>
      <dgm:spPr/>
    </dgm:pt>
    <dgm:pt modelId="{C484E2CA-315C-4B7D-8486-E624FA158D5D}" type="pres">
      <dgm:prSet presAssocID="{1BCE7916-920F-4DF2-849E-E8B06F66BE4B}" presName="tx2" presStyleLbl="revTx" presStyleIdx="2" presStyleCnt="4"/>
      <dgm:spPr/>
      <dgm:t>
        <a:bodyPr/>
        <a:lstStyle/>
        <a:p>
          <a:endParaRPr lang="en-US"/>
        </a:p>
      </dgm:t>
    </dgm:pt>
    <dgm:pt modelId="{7B096697-C081-4DD4-9DC0-F4FDF1A11C8D}" type="pres">
      <dgm:prSet presAssocID="{1BCE7916-920F-4DF2-849E-E8B06F66BE4B}" presName="vert2" presStyleCnt="0"/>
      <dgm:spPr/>
    </dgm:pt>
    <dgm:pt modelId="{3B8E762D-FF5D-43C4-8401-E0ADAA7F7E18}" type="pres">
      <dgm:prSet presAssocID="{1BCE7916-920F-4DF2-849E-E8B06F66BE4B}" presName="thinLine2b" presStyleLbl="callout" presStyleIdx="1" presStyleCnt="3"/>
      <dgm:spPr/>
    </dgm:pt>
    <dgm:pt modelId="{78210020-30C5-4156-A2F1-1BE68B429671}" type="pres">
      <dgm:prSet presAssocID="{1BCE7916-920F-4DF2-849E-E8B06F66BE4B}" presName="vertSpace2b" presStyleCnt="0"/>
      <dgm:spPr/>
    </dgm:pt>
    <dgm:pt modelId="{0D9A73E9-C0B4-4AAA-8A6D-6F5A10795495}" type="pres">
      <dgm:prSet presAssocID="{AD7ABAA8-9242-462D-9FF9-864AF26FF807}" presName="horz2" presStyleCnt="0"/>
      <dgm:spPr/>
    </dgm:pt>
    <dgm:pt modelId="{C4894A89-037E-4F11-AED0-38F35716A0DD}" type="pres">
      <dgm:prSet presAssocID="{AD7ABAA8-9242-462D-9FF9-864AF26FF807}" presName="horzSpace2" presStyleCnt="0"/>
      <dgm:spPr/>
    </dgm:pt>
    <dgm:pt modelId="{EBBF0C1C-5831-4947-AF39-5B3241135761}" type="pres">
      <dgm:prSet presAssocID="{AD7ABAA8-9242-462D-9FF9-864AF26FF807}" presName="tx2" presStyleLbl="revTx" presStyleIdx="3" presStyleCnt="4"/>
      <dgm:spPr/>
      <dgm:t>
        <a:bodyPr/>
        <a:lstStyle/>
        <a:p>
          <a:endParaRPr lang="en-US"/>
        </a:p>
      </dgm:t>
    </dgm:pt>
    <dgm:pt modelId="{636D82C7-6B65-43AF-970E-83B1F4AB09E3}" type="pres">
      <dgm:prSet presAssocID="{AD7ABAA8-9242-462D-9FF9-864AF26FF807}" presName="vert2" presStyleCnt="0"/>
      <dgm:spPr/>
    </dgm:pt>
    <dgm:pt modelId="{A8C54326-A9A7-4A40-BF2D-FE98B7ED75B9}" type="pres">
      <dgm:prSet presAssocID="{AD7ABAA8-9242-462D-9FF9-864AF26FF807}" presName="thinLine2b" presStyleLbl="callout" presStyleIdx="2" presStyleCnt="3"/>
      <dgm:spPr/>
    </dgm:pt>
    <dgm:pt modelId="{37E73D8A-74BB-47DC-B4DE-E3DDA711D3BE}" type="pres">
      <dgm:prSet presAssocID="{AD7ABAA8-9242-462D-9FF9-864AF26FF807}" presName="vertSpace2b" presStyleCnt="0"/>
      <dgm:spPr/>
    </dgm:pt>
  </dgm:ptLst>
  <dgm:cxnLst>
    <dgm:cxn modelId="{ADAD6F0D-52ED-47F7-9834-715EAF9D47AE}" type="presOf" srcId="{1BCE7916-920F-4DF2-849E-E8B06F66BE4B}" destId="{C484E2CA-315C-4B7D-8486-E624FA158D5D}" srcOrd="0" destOrd="0" presId="urn:microsoft.com/office/officeart/2008/layout/LinedList"/>
    <dgm:cxn modelId="{017686C1-4581-4168-B321-5A35F944983A}" type="presOf" srcId="{8019E02B-72C1-4626-9AC9-33C3A8F2FD5F}" destId="{E4953EB7-8C21-468B-A336-2693D16ED529}" srcOrd="0" destOrd="0" presId="urn:microsoft.com/office/officeart/2008/layout/LinedList"/>
    <dgm:cxn modelId="{C357E157-CC76-464B-AC86-5B9E864F33FF}" type="presOf" srcId="{18CADDA3-5616-4C60-B8A9-9B0D8B9D1980}" destId="{38DB02E2-FE7C-4966-B268-5C7DB1FAA770}" srcOrd="0" destOrd="0" presId="urn:microsoft.com/office/officeart/2008/layout/LinedList"/>
    <dgm:cxn modelId="{01D5E493-894F-497A-B3C7-AA95C379DBB7}" srcId="{0BA5D0DA-6822-4A74-9554-1370679CCF38}" destId="{1BCE7916-920F-4DF2-849E-E8B06F66BE4B}" srcOrd="1" destOrd="0" parTransId="{45CF38F3-FDF1-44E0-880D-C287CDC63181}" sibTransId="{2B2D740D-7863-49D5-B396-948C138B5659}"/>
    <dgm:cxn modelId="{45F6DA19-3459-43D8-B077-07A44F04B739}" type="presOf" srcId="{0BA5D0DA-6822-4A74-9554-1370679CCF38}" destId="{3AA8FAD2-66A2-4C96-8C89-437F69045C2D}" srcOrd="0" destOrd="0" presId="urn:microsoft.com/office/officeart/2008/layout/LinedList"/>
    <dgm:cxn modelId="{1D902182-CD45-4316-8E6A-36D5110EC98F}" type="presOf" srcId="{AD7ABAA8-9242-462D-9FF9-864AF26FF807}" destId="{EBBF0C1C-5831-4947-AF39-5B3241135761}" srcOrd="0" destOrd="0" presId="urn:microsoft.com/office/officeart/2008/layout/LinedList"/>
    <dgm:cxn modelId="{10D71243-9211-4ECC-8016-C3C762F77D1B}" srcId="{0BA5D0DA-6822-4A74-9554-1370679CCF38}" destId="{AD7ABAA8-9242-462D-9FF9-864AF26FF807}" srcOrd="2" destOrd="0" parTransId="{98F66193-C49F-4D9D-8F39-5A6FAE268F8E}" sibTransId="{F9D7E631-E788-4005-B1AB-AA84E34BCA57}"/>
    <dgm:cxn modelId="{589F367A-CC73-4179-84C1-3895C21CBE4A}" srcId="{0BA5D0DA-6822-4A74-9554-1370679CCF38}" destId="{18CADDA3-5616-4C60-B8A9-9B0D8B9D1980}" srcOrd="0" destOrd="0" parTransId="{7E234464-52D2-4566-81D6-E60DBEED17D6}" sibTransId="{8D240D82-5005-4D2A-9529-293EAAFEFC9E}"/>
    <dgm:cxn modelId="{2A16B95D-1F21-47AF-9678-4CC56F44B465}" srcId="{8019E02B-72C1-4626-9AC9-33C3A8F2FD5F}" destId="{0BA5D0DA-6822-4A74-9554-1370679CCF38}" srcOrd="0" destOrd="0" parTransId="{53A26F7A-950A-43D0-BCF3-85B839A2C617}" sibTransId="{3D883C3D-C533-44E4-A829-05F241EB94F2}"/>
    <dgm:cxn modelId="{8030B9CA-486F-470E-BAC5-C9958592015C}" type="presParOf" srcId="{E4953EB7-8C21-468B-A336-2693D16ED529}" destId="{2BE5EC9C-A879-404A-BBFA-1354C2A44400}" srcOrd="0" destOrd="0" presId="urn:microsoft.com/office/officeart/2008/layout/LinedList"/>
    <dgm:cxn modelId="{3D284D67-7FA2-41AD-B0CA-CD1C1F4DF623}" type="presParOf" srcId="{E4953EB7-8C21-468B-A336-2693D16ED529}" destId="{A6FCE50E-529C-471B-8F96-0EB633DDD8D9}" srcOrd="1" destOrd="0" presId="urn:microsoft.com/office/officeart/2008/layout/LinedList"/>
    <dgm:cxn modelId="{184CE9CA-9ADB-4B4F-9877-2D6108D056BD}" type="presParOf" srcId="{A6FCE50E-529C-471B-8F96-0EB633DDD8D9}" destId="{3AA8FAD2-66A2-4C96-8C89-437F69045C2D}" srcOrd="0" destOrd="0" presId="urn:microsoft.com/office/officeart/2008/layout/LinedList"/>
    <dgm:cxn modelId="{8DB33D8B-1339-4DB3-91E6-15317A201DE4}" type="presParOf" srcId="{A6FCE50E-529C-471B-8F96-0EB633DDD8D9}" destId="{A83263CC-9433-47D5-BC9E-CC43E4689BEF}" srcOrd="1" destOrd="0" presId="urn:microsoft.com/office/officeart/2008/layout/LinedList"/>
    <dgm:cxn modelId="{1F488F7F-D638-470B-A92B-4586A05EDAC3}" type="presParOf" srcId="{A83263CC-9433-47D5-BC9E-CC43E4689BEF}" destId="{5BCB0D4B-9ABD-4B42-A5A6-5C3BCAE52BE5}" srcOrd="0" destOrd="0" presId="urn:microsoft.com/office/officeart/2008/layout/LinedList"/>
    <dgm:cxn modelId="{E1D33D67-78C9-45F3-8D96-470CA13AAFC5}" type="presParOf" srcId="{A83263CC-9433-47D5-BC9E-CC43E4689BEF}" destId="{FFBA09B8-51E9-4D20-A45D-9FE9E90C3BBF}" srcOrd="1" destOrd="0" presId="urn:microsoft.com/office/officeart/2008/layout/LinedList"/>
    <dgm:cxn modelId="{AA44D58B-7C2D-4860-9314-A51A8CD45A25}" type="presParOf" srcId="{FFBA09B8-51E9-4D20-A45D-9FE9E90C3BBF}" destId="{0007AA24-5093-44CE-9D36-5B39793C847B}" srcOrd="0" destOrd="0" presId="urn:microsoft.com/office/officeart/2008/layout/LinedList"/>
    <dgm:cxn modelId="{437E138C-0A58-44AE-985D-EDFA3B9FE21C}" type="presParOf" srcId="{FFBA09B8-51E9-4D20-A45D-9FE9E90C3BBF}" destId="{38DB02E2-FE7C-4966-B268-5C7DB1FAA770}" srcOrd="1" destOrd="0" presId="urn:microsoft.com/office/officeart/2008/layout/LinedList"/>
    <dgm:cxn modelId="{DEA5BD9A-7133-4352-8025-200B66AB0A76}" type="presParOf" srcId="{FFBA09B8-51E9-4D20-A45D-9FE9E90C3BBF}" destId="{1728768D-A6A3-4E78-9D68-ABD306A1BF62}" srcOrd="2" destOrd="0" presId="urn:microsoft.com/office/officeart/2008/layout/LinedList"/>
    <dgm:cxn modelId="{37FE431F-D7C3-47B1-BD0D-852A2DFC9D6E}" type="presParOf" srcId="{A83263CC-9433-47D5-BC9E-CC43E4689BEF}" destId="{C58BF8FA-8C94-4D94-8D91-0209DFCF71E7}" srcOrd="2" destOrd="0" presId="urn:microsoft.com/office/officeart/2008/layout/LinedList"/>
    <dgm:cxn modelId="{2B718E92-6834-4FDB-875A-E6CB1C5D59A0}" type="presParOf" srcId="{A83263CC-9433-47D5-BC9E-CC43E4689BEF}" destId="{5963E4D4-031B-424D-A5C4-B58A7F06853C}" srcOrd="3" destOrd="0" presId="urn:microsoft.com/office/officeart/2008/layout/LinedList"/>
    <dgm:cxn modelId="{E5848247-8271-46C7-98B0-A9BEF292BD05}" type="presParOf" srcId="{A83263CC-9433-47D5-BC9E-CC43E4689BEF}" destId="{7D334B04-827D-451B-A86F-D015631F4602}" srcOrd="4" destOrd="0" presId="urn:microsoft.com/office/officeart/2008/layout/LinedList"/>
    <dgm:cxn modelId="{B3B8777D-C67F-4BE5-AE13-C2E0416DB36B}" type="presParOf" srcId="{7D334B04-827D-451B-A86F-D015631F4602}" destId="{EFAF0D2D-DFBF-4508-8182-0C71235B0827}" srcOrd="0" destOrd="0" presId="urn:microsoft.com/office/officeart/2008/layout/LinedList"/>
    <dgm:cxn modelId="{B6FB55A4-6211-4D48-83C5-3590236C9840}" type="presParOf" srcId="{7D334B04-827D-451B-A86F-D015631F4602}" destId="{C484E2CA-315C-4B7D-8486-E624FA158D5D}" srcOrd="1" destOrd="0" presId="urn:microsoft.com/office/officeart/2008/layout/LinedList"/>
    <dgm:cxn modelId="{D4A89527-9546-4E0C-80B4-F9AE336BC6AC}" type="presParOf" srcId="{7D334B04-827D-451B-A86F-D015631F4602}" destId="{7B096697-C081-4DD4-9DC0-F4FDF1A11C8D}" srcOrd="2" destOrd="0" presId="urn:microsoft.com/office/officeart/2008/layout/LinedList"/>
    <dgm:cxn modelId="{0BAED778-E47F-4D76-A06A-582C44B878C1}" type="presParOf" srcId="{A83263CC-9433-47D5-BC9E-CC43E4689BEF}" destId="{3B8E762D-FF5D-43C4-8401-E0ADAA7F7E18}" srcOrd="5" destOrd="0" presId="urn:microsoft.com/office/officeart/2008/layout/LinedList"/>
    <dgm:cxn modelId="{64175384-47FC-47A5-B61B-4E18875B4098}" type="presParOf" srcId="{A83263CC-9433-47D5-BC9E-CC43E4689BEF}" destId="{78210020-30C5-4156-A2F1-1BE68B429671}" srcOrd="6" destOrd="0" presId="urn:microsoft.com/office/officeart/2008/layout/LinedList"/>
    <dgm:cxn modelId="{A133CD65-C51E-4F74-AD2D-64F7E865CB17}" type="presParOf" srcId="{A83263CC-9433-47D5-BC9E-CC43E4689BEF}" destId="{0D9A73E9-C0B4-4AAA-8A6D-6F5A10795495}" srcOrd="7" destOrd="0" presId="urn:microsoft.com/office/officeart/2008/layout/LinedList"/>
    <dgm:cxn modelId="{9AC23081-328E-48D4-B432-A8428A1E7CE7}" type="presParOf" srcId="{0D9A73E9-C0B4-4AAA-8A6D-6F5A10795495}" destId="{C4894A89-037E-4F11-AED0-38F35716A0DD}" srcOrd="0" destOrd="0" presId="urn:microsoft.com/office/officeart/2008/layout/LinedList"/>
    <dgm:cxn modelId="{733C262C-D59B-43C3-9736-45572B320B14}" type="presParOf" srcId="{0D9A73E9-C0B4-4AAA-8A6D-6F5A10795495}" destId="{EBBF0C1C-5831-4947-AF39-5B3241135761}" srcOrd="1" destOrd="0" presId="urn:microsoft.com/office/officeart/2008/layout/LinedList"/>
    <dgm:cxn modelId="{DA84CBDD-B545-4908-B42E-BE5D01966CD7}" type="presParOf" srcId="{0D9A73E9-C0B4-4AAA-8A6D-6F5A10795495}" destId="{636D82C7-6B65-43AF-970E-83B1F4AB09E3}" srcOrd="2" destOrd="0" presId="urn:microsoft.com/office/officeart/2008/layout/LinedList"/>
    <dgm:cxn modelId="{AD7AB6AA-CA3E-4B5A-ACA7-B7668697A7B6}" type="presParOf" srcId="{A83263CC-9433-47D5-BC9E-CC43E4689BEF}" destId="{A8C54326-A9A7-4A40-BF2D-FE98B7ED75B9}" srcOrd="8" destOrd="0" presId="urn:microsoft.com/office/officeart/2008/layout/LinedList"/>
    <dgm:cxn modelId="{BE608ADF-6F41-4C01-9B3B-03D6038DCB16}" type="presParOf" srcId="{A83263CC-9433-47D5-BC9E-CC43E4689BEF}" destId="{37E73D8A-74BB-47DC-B4DE-E3DDA711D3B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7B67CE-181A-485E-8204-55FF10845B9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8A6D34-FBBD-45E7-B8C6-D07169C050A2}">
      <dgm:prSet custT="1"/>
      <dgm:spPr/>
      <dgm:t>
        <a:bodyPr/>
        <a:lstStyle/>
        <a:p>
          <a:pPr rtl="1"/>
          <a:r>
            <a:rPr lang="en-US" sz="2000" smtClean="0">
              <a:cs typeface="B Titr" panose="00000700000000000000" pitchFamily="2" charset="-78"/>
            </a:rPr>
            <a:t>]</a:t>
          </a:r>
          <a:r>
            <a:rPr lang="fa-IR" sz="2000" smtClean="0">
              <a:cs typeface="B Titr" panose="00000700000000000000" pitchFamily="2" charset="-78"/>
            </a:rPr>
            <a:t>شخصی </a:t>
          </a:r>
          <a:r>
            <a:rPr lang="en-US" sz="2000" smtClean="0">
              <a:cs typeface="B Titr" panose="00000700000000000000" pitchFamily="2" charset="-78"/>
            </a:rPr>
            <a:t>[Personal Area Network (PAN)</a:t>
          </a:r>
          <a:endParaRPr lang="en-US" sz="2000">
            <a:cs typeface="B Titr" panose="00000700000000000000" pitchFamily="2" charset="-78"/>
          </a:endParaRPr>
        </a:p>
      </dgm:t>
    </dgm:pt>
    <dgm:pt modelId="{90B94839-2E5C-41F5-A606-162F6F97E56A}" type="parTrans" cxnId="{3A37B73E-0689-483F-A176-5C071E8E0C7D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ED008B69-5DD8-4C80-B777-48DA7ED2E7FD}" type="sibTrans" cxnId="{3A37B73E-0689-483F-A176-5C071E8E0C7D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C7325B40-29DE-45E0-90BC-EBC76146CDFC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محلی </a:t>
          </a:r>
          <a:r>
            <a:rPr lang="en-US" sz="2000" smtClean="0">
              <a:cs typeface="B Titr" panose="00000700000000000000" pitchFamily="2" charset="-78"/>
            </a:rPr>
            <a:t>Local Area Network (LAN)</a:t>
          </a:r>
          <a:endParaRPr lang="en-US" sz="2000">
            <a:cs typeface="B Titr" panose="00000700000000000000" pitchFamily="2" charset="-78"/>
          </a:endParaRPr>
        </a:p>
      </dgm:t>
    </dgm:pt>
    <dgm:pt modelId="{A2C3B747-AECA-4E95-8ED6-321B726D5D76}" type="parTrans" cxnId="{09D904F2-F672-48FB-9783-E3EDAE95E67E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097E2FBC-A740-43BF-8467-9B95EB6F5874}" type="sibTrans" cxnId="{09D904F2-F672-48FB-9783-E3EDAE95E67E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BEB935DC-8B78-48D9-963C-4C1FBB745CD0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شهری </a:t>
          </a:r>
          <a:r>
            <a:rPr lang="en-US" sz="2000" smtClean="0">
              <a:cs typeface="B Titr" panose="00000700000000000000" pitchFamily="2" charset="-78"/>
            </a:rPr>
            <a:t>Metropolitan Area Network (MAN)</a:t>
          </a:r>
          <a:endParaRPr lang="en-US" sz="2000">
            <a:cs typeface="B Titr" panose="00000700000000000000" pitchFamily="2" charset="-78"/>
          </a:endParaRPr>
        </a:p>
      </dgm:t>
    </dgm:pt>
    <dgm:pt modelId="{51B41FA1-72FC-4509-A1A9-805BDEE65D02}" type="parTrans" cxnId="{262571C5-6007-489B-BC7A-5180E76A98FF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7EE58847-223A-4891-9372-2E115C3F79E3}" type="sibTrans" cxnId="{262571C5-6007-489B-BC7A-5180E76A98FF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2794D711-6704-478E-AB60-FC241F158BD9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گسترده </a:t>
          </a:r>
          <a:r>
            <a:rPr lang="en-US" sz="2000" smtClean="0">
              <a:cs typeface="B Titr" panose="00000700000000000000" pitchFamily="2" charset="-78"/>
            </a:rPr>
            <a:t>Wide Area Network (WAN)</a:t>
          </a:r>
          <a:endParaRPr lang="en-US" sz="2000">
            <a:cs typeface="B Titr" panose="00000700000000000000" pitchFamily="2" charset="-78"/>
          </a:endParaRPr>
        </a:p>
      </dgm:t>
    </dgm:pt>
    <dgm:pt modelId="{9E8E406E-0792-4A7E-B892-986C330CC1C4}" type="parTrans" cxnId="{EF3EF12B-FD94-4E46-9D1F-A631468795FC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4A707D3D-0C75-49E3-A16A-CF399B4E9C0E}" type="sibTrans" cxnId="{EF3EF12B-FD94-4E46-9D1F-A631468795FC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1036B20B-5D24-45C2-B717-5B8C45B393CF}" type="pres">
      <dgm:prSet presAssocID="{1A7B67CE-181A-485E-8204-55FF10845B94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999663-1922-4501-8A4A-33F664579A5D}" type="pres">
      <dgm:prSet presAssocID="{DA8A6D34-FBBD-45E7-B8C6-D07169C050A2}" presName="root" presStyleCnt="0"/>
      <dgm:spPr/>
    </dgm:pt>
    <dgm:pt modelId="{EA15E7CE-9F36-4979-AA8F-1D65A4EA3726}" type="pres">
      <dgm:prSet presAssocID="{DA8A6D34-FBBD-45E7-B8C6-D07169C050A2}" presName="rootComposite" presStyleCnt="0"/>
      <dgm:spPr/>
    </dgm:pt>
    <dgm:pt modelId="{CE50932D-4B83-43B1-AB15-EEA3EC671AE3}" type="pres">
      <dgm:prSet presAssocID="{DA8A6D34-FBBD-45E7-B8C6-D07169C050A2}" presName="rootText" presStyleLbl="node1" presStyleIdx="0" presStyleCnt="4" custScaleY="200073"/>
      <dgm:spPr/>
      <dgm:t>
        <a:bodyPr/>
        <a:lstStyle/>
        <a:p>
          <a:endParaRPr lang="en-US"/>
        </a:p>
      </dgm:t>
    </dgm:pt>
    <dgm:pt modelId="{85817539-82F8-4067-A032-4C6B964DB4A1}" type="pres">
      <dgm:prSet presAssocID="{DA8A6D34-FBBD-45E7-B8C6-D07169C050A2}" presName="rootConnector" presStyleLbl="node1" presStyleIdx="0" presStyleCnt="4"/>
      <dgm:spPr/>
      <dgm:t>
        <a:bodyPr/>
        <a:lstStyle/>
        <a:p>
          <a:endParaRPr lang="en-US"/>
        </a:p>
      </dgm:t>
    </dgm:pt>
    <dgm:pt modelId="{A8783FDB-8995-4308-979E-0251781178A8}" type="pres">
      <dgm:prSet presAssocID="{DA8A6D34-FBBD-45E7-B8C6-D07169C050A2}" presName="childShape" presStyleCnt="0"/>
      <dgm:spPr/>
    </dgm:pt>
    <dgm:pt modelId="{11ACDDDC-FAF4-4E3A-859B-1C326DDB2DD8}" type="pres">
      <dgm:prSet presAssocID="{C7325B40-29DE-45E0-90BC-EBC76146CDFC}" presName="root" presStyleCnt="0"/>
      <dgm:spPr/>
    </dgm:pt>
    <dgm:pt modelId="{2E15F226-4AA1-40A0-B2A3-B4385BB61486}" type="pres">
      <dgm:prSet presAssocID="{C7325B40-29DE-45E0-90BC-EBC76146CDFC}" presName="rootComposite" presStyleCnt="0"/>
      <dgm:spPr/>
    </dgm:pt>
    <dgm:pt modelId="{D5E8519B-7D2E-4F63-84D4-5B329E03D064}" type="pres">
      <dgm:prSet presAssocID="{C7325B40-29DE-45E0-90BC-EBC76146CDFC}" presName="rootText" presStyleLbl="node1" presStyleIdx="1" presStyleCnt="4" custScaleY="200073"/>
      <dgm:spPr/>
      <dgm:t>
        <a:bodyPr/>
        <a:lstStyle/>
        <a:p>
          <a:endParaRPr lang="en-US"/>
        </a:p>
      </dgm:t>
    </dgm:pt>
    <dgm:pt modelId="{DB315FFA-5513-4CB4-BB78-7A449C3CAAAE}" type="pres">
      <dgm:prSet presAssocID="{C7325B40-29DE-45E0-90BC-EBC76146CDFC}" presName="rootConnector" presStyleLbl="node1" presStyleIdx="1" presStyleCnt="4"/>
      <dgm:spPr/>
      <dgm:t>
        <a:bodyPr/>
        <a:lstStyle/>
        <a:p>
          <a:endParaRPr lang="en-US"/>
        </a:p>
      </dgm:t>
    </dgm:pt>
    <dgm:pt modelId="{CA3C1B8F-F319-4E62-873A-7DF332C3000A}" type="pres">
      <dgm:prSet presAssocID="{C7325B40-29DE-45E0-90BC-EBC76146CDFC}" presName="childShape" presStyleCnt="0"/>
      <dgm:spPr/>
    </dgm:pt>
    <dgm:pt modelId="{6C518613-F487-4CAA-B3C3-7363808CC3A0}" type="pres">
      <dgm:prSet presAssocID="{BEB935DC-8B78-48D9-963C-4C1FBB745CD0}" presName="root" presStyleCnt="0"/>
      <dgm:spPr/>
    </dgm:pt>
    <dgm:pt modelId="{33E5A2BA-1DF4-4C49-9341-07DA67A7F271}" type="pres">
      <dgm:prSet presAssocID="{BEB935DC-8B78-48D9-963C-4C1FBB745CD0}" presName="rootComposite" presStyleCnt="0"/>
      <dgm:spPr/>
    </dgm:pt>
    <dgm:pt modelId="{CCA39380-2EBD-4DE6-9285-06D8BCCFCD03}" type="pres">
      <dgm:prSet presAssocID="{BEB935DC-8B78-48D9-963C-4C1FBB745CD0}" presName="rootText" presStyleLbl="node1" presStyleIdx="2" presStyleCnt="4" custScaleY="200073"/>
      <dgm:spPr/>
      <dgm:t>
        <a:bodyPr/>
        <a:lstStyle/>
        <a:p>
          <a:endParaRPr lang="en-US"/>
        </a:p>
      </dgm:t>
    </dgm:pt>
    <dgm:pt modelId="{DDFA2EC4-97C5-4EAD-BB15-A87FA0D43B0B}" type="pres">
      <dgm:prSet presAssocID="{BEB935DC-8B78-48D9-963C-4C1FBB745CD0}" presName="rootConnector" presStyleLbl="node1" presStyleIdx="2" presStyleCnt="4"/>
      <dgm:spPr/>
      <dgm:t>
        <a:bodyPr/>
        <a:lstStyle/>
        <a:p>
          <a:endParaRPr lang="en-US"/>
        </a:p>
      </dgm:t>
    </dgm:pt>
    <dgm:pt modelId="{54606B0E-3A6B-440F-8207-F97BA27E52F2}" type="pres">
      <dgm:prSet presAssocID="{BEB935DC-8B78-48D9-963C-4C1FBB745CD0}" presName="childShape" presStyleCnt="0"/>
      <dgm:spPr/>
    </dgm:pt>
    <dgm:pt modelId="{A99F3A09-F6C3-44D9-BB01-27A19F317EEE}" type="pres">
      <dgm:prSet presAssocID="{2794D711-6704-478E-AB60-FC241F158BD9}" presName="root" presStyleCnt="0"/>
      <dgm:spPr/>
    </dgm:pt>
    <dgm:pt modelId="{3C89AB45-9655-46B6-9F74-543C275C72E9}" type="pres">
      <dgm:prSet presAssocID="{2794D711-6704-478E-AB60-FC241F158BD9}" presName="rootComposite" presStyleCnt="0"/>
      <dgm:spPr/>
    </dgm:pt>
    <dgm:pt modelId="{5D7644C9-AC5D-4992-809D-214D967AA0BF}" type="pres">
      <dgm:prSet presAssocID="{2794D711-6704-478E-AB60-FC241F158BD9}" presName="rootText" presStyleLbl="node1" presStyleIdx="3" presStyleCnt="4" custScaleY="200073"/>
      <dgm:spPr/>
      <dgm:t>
        <a:bodyPr/>
        <a:lstStyle/>
        <a:p>
          <a:endParaRPr lang="en-US"/>
        </a:p>
      </dgm:t>
    </dgm:pt>
    <dgm:pt modelId="{1D8A024E-B702-4549-955B-912FC93F1F47}" type="pres">
      <dgm:prSet presAssocID="{2794D711-6704-478E-AB60-FC241F158BD9}" presName="rootConnector" presStyleLbl="node1" presStyleIdx="3" presStyleCnt="4"/>
      <dgm:spPr/>
      <dgm:t>
        <a:bodyPr/>
        <a:lstStyle/>
        <a:p>
          <a:endParaRPr lang="en-US"/>
        </a:p>
      </dgm:t>
    </dgm:pt>
    <dgm:pt modelId="{3C39CA77-3F6F-421A-8B3A-D7F976D5902C}" type="pres">
      <dgm:prSet presAssocID="{2794D711-6704-478E-AB60-FC241F158BD9}" presName="childShape" presStyleCnt="0"/>
      <dgm:spPr/>
    </dgm:pt>
  </dgm:ptLst>
  <dgm:cxnLst>
    <dgm:cxn modelId="{EF3EF12B-FD94-4E46-9D1F-A631468795FC}" srcId="{1A7B67CE-181A-485E-8204-55FF10845B94}" destId="{2794D711-6704-478E-AB60-FC241F158BD9}" srcOrd="3" destOrd="0" parTransId="{9E8E406E-0792-4A7E-B892-986C330CC1C4}" sibTransId="{4A707D3D-0C75-49E3-A16A-CF399B4E9C0E}"/>
    <dgm:cxn modelId="{3A37B73E-0689-483F-A176-5C071E8E0C7D}" srcId="{1A7B67CE-181A-485E-8204-55FF10845B94}" destId="{DA8A6D34-FBBD-45E7-B8C6-D07169C050A2}" srcOrd="0" destOrd="0" parTransId="{90B94839-2E5C-41F5-A606-162F6F97E56A}" sibTransId="{ED008B69-5DD8-4C80-B777-48DA7ED2E7FD}"/>
    <dgm:cxn modelId="{887C8D45-6DDE-4A15-B102-2CF1308397E8}" type="presOf" srcId="{DA8A6D34-FBBD-45E7-B8C6-D07169C050A2}" destId="{85817539-82F8-4067-A032-4C6B964DB4A1}" srcOrd="1" destOrd="0" presId="urn:microsoft.com/office/officeart/2005/8/layout/hierarchy3"/>
    <dgm:cxn modelId="{736C3FA1-DF2C-4E1A-8C6E-940990BA590C}" type="presOf" srcId="{C7325B40-29DE-45E0-90BC-EBC76146CDFC}" destId="{DB315FFA-5513-4CB4-BB78-7A449C3CAAAE}" srcOrd="1" destOrd="0" presId="urn:microsoft.com/office/officeart/2005/8/layout/hierarchy3"/>
    <dgm:cxn modelId="{098EE243-CE69-40C5-89CF-DEEB7A7E3582}" type="presOf" srcId="{2794D711-6704-478E-AB60-FC241F158BD9}" destId="{5D7644C9-AC5D-4992-809D-214D967AA0BF}" srcOrd="0" destOrd="0" presId="urn:microsoft.com/office/officeart/2005/8/layout/hierarchy3"/>
    <dgm:cxn modelId="{4E27C8A3-98D0-4A8F-9BFC-0CF6119A21B0}" type="presOf" srcId="{BEB935DC-8B78-48D9-963C-4C1FBB745CD0}" destId="{CCA39380-2EBD-4DE6-9285-06D8BCCFCD03}" srcOrd="0" destOrd="0" presId="urn:microsoft.com/office/officeart/2005/8/layout/hierarchy3"/>
    <dgm:cxn modelId="{2122C170-0474-4872-89F3-3F5DBA9726EE}" type="presOf" srcId="{DA8A6D34-FBBD-45E7-B8C6-D07169C050A2}" destId="{CE50932D-4B83-43B1-AB15-EEA3EC671AE3}" srcOrd="0" destOrd="0" presId="urn:microsoft.com/office/officeart/2005/8/layout/hierarchy3"/>
    <dgm:cxn modelId="{1F451BE4-7684-439C-BC64-96A34DB0CE87}" type="presOf" srcId="{2794D711-6704-478E-AB60-FC241F158BD9}" destId="{1D8A024E-B702-4549-955B-912FC93F1F47}" srcOrd="1" destOrd="0" presId="urn:microsoft.com/office/officeart/2005/8/layout/hierarchy3"/>
    <dgm:cxn modelId="{0EBDC0F3-1518-4778-A715-4EFF7A877C1A}" type="presOf" srcId="{1A7B67CE-181A-485E-8204-55FF10845B94}" destId="{1036B20B-5D24-45C2-B717-5B8C45B393CF}" srcOrd="0" destOrd="0" presId="urn:microsoft.com/office/officeart/2005/8/layout/hierarchy3"/>
    <dgm:cxn modelId="{262571C5-6007-489B-BC7A-5180E76A98FF}" srcId="{1A7B67CE-181A-485E-8204-55FF10845B94}" destId="{BEB935DC-8B78-48D9-963C-4C1FBB745CD0}" srcOrd="2" destOrd="0" parTransId="{51B41FA1-72FC-4509-A1A9-805BDEE65D02}" sibTransId="{7EE58847-223A-4891-9372-2E115C3F79E3}"/>
    <dgm:cxn modelId="{45444C51-8DC7-4513-B085-295F6A50F7D3}" type="presOf" srcId="{BEB935DC-8B78-48D9-963C-4C1FBB745CD0}" destId="{DDFA2EC4-97C5-4EAD-BB15-A87FA0D43B0B}" srcOrd="1" destOrd="0" presId="urn:microsoft.com/office/officeart/2005/8/layout/hierarchy3"/>
    <dgm:cxn modelId="{9226AD71-7AFB-4470-8470-EAFCE134DF65}" type="presOf" srcId="{C7325B40-29DE-45E0-90BC-EBC76146CDFC}" destId="{D5E8519B-7D2E-4F63-84D4-5B329E03D064}" srcOrd="0" destOrd="0" presId="urn:microsoft.com/office/officeart/2005/8/layout/hierarchy3"/>
    <dgm:cxn modelId="{09D904F2-F672-48FB-9783-E3EDAE95E67E}" srcId="{1A7B67CE-181A-485E-8204-55FF10845B94}" destId="{C7325B40-29DE-45E0-90BC-EBC76146CDFC}" srcOrd="1" destOrd="0" parTransId="{A2C3B747-AECA-4E95-8ED6-321B726D5D76}" sibTransId="{097E2FBC-A740-43BF-8467-9B95EB6F5874}"/>
    <dgm:cxn modelId="{F0766674-E6E4-40C0-BA87-FFA6ECB9A0CE}" type="presParOf" srcId="{1036B20B-5D24-45C2-B717-5B8C45B393CF}" destId="{2A999663-1922-4501-8A4A-33F664579A5D}" srcOrd="0" destOrd="0" presId="urn:microsoft.com/office/officeart/2005/8/layout/hierarchy3"/>
    <dgm:cxn modelId="{EC233C3E-25D3-4C8D-A269-A83C94FCC5EA}" type="presParOf" srcId="{2A999663-1922-4501-8A4A-33F664579A5D}" destId="{EA15E7CE-9F36-4979-AA8F-1D65A4EA3726}" srcOrd="0" destOrd="0" presId="urn:microsoft.com/office/officeart/2005/8/layout/hierarchy3"/>
    <dgm:cxn modelId="{E30D8879-2EFF-42B2-9511-97CC146BD80F}" type="presParOf" srcId="{EA15E7CE-9F36-4979-AA8F-1D65A4EA3726}" destId="{CE50932D-4B83-43B1-AB15-EEA3EC671AE3}" srcOrd="0" destOrd="0" presId="urn:microsoft.com/office/officeart/2005/8/layout/hierarchy3"/>
    <dgm:cxn modelId="{7BEFB317-3F08-47F7-8E8A-1FED58684B2F}" type="presParOf" srcId="{EA15E7CE-9F36-4979-AA8F-1D65A4EA3726}" destId="{85817539-82F8-4067-A032-4C6B964DB4A1}" srcOrd="1" destOrd="0" presId="urn:microsoft.com/office/officeart/2005/8/layout/hierarchy3"/>
    <dgm:cxn modelId="{618AD607-AB58-49A3-84B1-199060CE1ABE}" type="presParOf" srcId="{2A999663-1922-4501-8A4A-33F664579A5D}" destId="{A8783FDB-8995-4308-979E-0251781178A8}" srcOrd="1" destOrd="0" presId="urn:microsoft.com/office/officeart/2005/8/layout/hierarchy3"/>
    <dgm:cxn modelId="{3295C703-5C64-4BFB-BD95-85620CD7B0DA}" type="presParOf" srcId="{1036B20B-5D24-45C2-B717-5B8C45B393CF}" destId="{11ACDDDC-FAF4-4E3A-859B-1C326DDB2DD8}" srcOrd="1" destOrd="0" presId="urn:microsoft.com/office/officeart/2005/8/layout/hierarchy3"/>
    <dgm:cxn modelId="{2B22C058-143F-4178-855C-14F8AD8E30EE}" type="presParOf" srcId="{11ACDDDC-FAF4-4E3A-859B-1C326DDB2DD8}" destId="{2E15F226-4AA1-40A0-B2A3-B4385BB61486}" srcOrd="0" destOrd="0" presId="urn:microsoft.com/office/officeart/2005/8/layout/hierarchy3"/>
    <dgm:cxn modelId="{31D1CAAF-B893-4B90-9085-6FC2A2D6FA73}" type="presParOf" srcId="{2E15F226-4AA1-40A0-B2A3-B4385BB61486}" destId="{D5E8519B-7D2E-4F63-84D4-5B329E03D064}" srcOrd="0" destOrd="0" presId="urn:microsoft.com/office/officeart/2005/8/layout/hierarchy3"/>
    <dgm:cxn modelId="{D6EBFA1C-7414-4796-B465-F62F49F2DAF4}" type="presParOf" srcId="{2E15F226-4AA1-40A0-B2A3-B4385BB61486}" destId="{DB315FFA-5513-4CB4-BB78-7A449C3CAAAE}" srcOrd="1" destOrd="0" presId="urn:microsoft.com/office/officeart/2005/8/layout/hierarchy3"/>
    <dgm:cxn modelId="{2EC9E213-7774-40F9-B9C9-0BAE7CD29E68}" type="presParOf" srcId="{11ACDDDC-FAF4-4E3A-859B-1C326DDB2DD8}" destId="{CA3C1B8F-F319-4E62-873A-7DF332C3000A}" srcOrd="1" destOrd="0" presId="urn:microsoft.com/office/officeart/2005/8/layout/hierarchy3"/>
    <dgm:cxn modelId="{2AEEFD0F-4ABE-454D-8C49-90383146D626}" type="presParOf" srcId="{1036B20B-5D24-45C2-B717-5B8C45B393CF}" destId="{6C518613-F487-4CAA-B3C3-7363808CC3A0}" srcOrd="2" destOrd="0" presId="urn:microsoft.com/office/officeart/2005/8/layout/hierarchy3"/>
    <dgm:cxn modelId="{397F0B62-1D5C-441D-8DBA-77F895F2F476}" type="presParOf" srcId="{6C518613-F487-4CAA-B3C3-7363808CC3A0}" destId="{33E5A2BA-1DF4-4C49-9341-07DA67A7F271}" srcOrd="0" destOrd="0" presId="urn:microsoft.com/office/officeart/2005/8/layout/hierarchy3"/>
    <dgm:cxn modelId="{F2491495-7BC9-40FD-8283-147C8B15BB20}" type="presParOf" srcId="{33E5A2BA-1DF4-4C49-9341-07DA67A7F271}" destId="{CCA39380-2EBD-4DE6-9285-06D8BCCFCD03}" srcOrd="0" destOrd="0" presId="urn:microsoft.com/office/officeart/2005/8/layout/hierarchy3"/>
    <dgm:cxn modelId="{D21B7C4F-42D6-4155-9E01-2C4D428BAE84}" type="presParOf" srcId="{33E5A2BA-1DF4-4C49-9341-07DA67A7F271}" destId="{DDFA2EC4-97C5-4EAD-BB15-A87FA0D43B0B}" srcOrd="1" destOrd="0" presId="urn:microsoft.com/office/officeart/2005/8/layout/hierarchy3"/>
    <dgm:cxn modelId="{DAC83A7F-E36F-4002-9449-BF7F477600EE}" type="presParOf" srcId="{6C518613-F487-4CAA-B3C3-7363808CC3A0}" destId="{54606B0E-3A6B-440F-8207-F97BA27E52F2}" srcOrd="1" destOrd="0" presId="urn:microsoft.com/office/officeart/2005/8/layout/hierarchy3"/>
    <dgm:cxn modelId="{A2545EFC-B41C-44E7-9819-D0C4C1D3EE2E}" type="presParOf" srcId="{1036B20B-5D24-45C2-B717-5B8C45B393CF}" destId="{A99F3A09-F6C3-44D9-BB01-27A19F317EEE}" srcOrd="3" destOrd="0" presId="urn:microsoft.com/office/officeart/2005/8/layout/hierarchy3"/>
    <dgm:cxn modelId="{672BA06D-F5B3-4AC4-A8A2-5DE4EAE363A0}" type="presParOf" srcId="{A99F3A09-F6C3-44D9-BB01-27A19F317EEE}" destId="{3C89AB45-9655-46B6-9F74-543C275C72E9}" srcOrd="0" destOrd="0" presId="urn:microsoft.com/office/officeart/2005/8/layout/hierarchy3"/>
    <dgm:cxn modelId="{6A0E3545-4A22-40A5-A440-9B1C3859CA01}" type="presParOf" srcId="{3C89AB45-9655-46B6-9F74-543C275C72E9}" destId="{5D7644C9-AC5D-4992-809D-214D967AA0BF}" srcOrd="0" destOrd="0" presId="urn:microsoft.com/office/officeart/2005/8/layout/hierarchy3"/>
    <dgm:cxn modelId="{E92DB1E4-7093-4008-849F-051CC8817792}" type="presParOf" srcId="{3C89AB45-9655-46B6-9F74-543C275C72E9}" destId="{1D8A024E-B702-4549-955B-912FC93F1F47}" srcOrd="1" destOrd="0" presId="urn:microsoft.com/office/officeart/2005/8/layout/hierarchy3"/>
    <dgm:cxn modelId="{F8373939-4065-4C4D-B1F1-01AF2236A5F3}" type="presParOf" srcId="{A99F3A09-F6C3-44D9-BB01-27A19F317EEE}" destId="{3C39CA77-3F6F-421A-8B3A-D7F976D5902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B6F99C-7440-4C2A-B41A-CC894E2D9B00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EFF608-34D5-4C34-A42B-AC14F731FE51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در یک فاصله جغرافیایی محدود</a:t>
          </a:r>
          <a:br>
            <a:rPr lang="fa-IR" sz="1600" smtClean="0">
              <a:cs typeface="B Titr" panose="00000700000000000000" pitchFamily="2" charset="-78"/>
            </a:rPr>
          </a:br>
          <a:r>
            <a:rPr lang="fa-IR" sz="1600" smtClean="0">
              <a:cs typeface="B Titr" panose="00000700000000000000" pitchFamily="2" charset="-78"/>
            </a:rPr>
            <a:t> ( تا چند کیلومتر)</a:t>
          </a:r>
          <a:endParaRPr lang="en-US" sz="1600">
            <a:cs typeface="B Titr" panose="00000700000000000000" pitchFamily="2" charset="-78"/>
          </a:endParaRPr>
        </a:p>
      </dgm:t>
    </dgm:pt>
    <dgm:pt modelId="{10B985CE-0BA4-4EAE-9C4C-5FEF266C6DB9}" type="parTrans" cxnId="{7E7F7547-3C4B-4D34-9C18-57C4F825AD8B}">
      <dgm:prSet/>
      <dgm:spPr/>
      <dgm:t>
        <a:bodyPr/>
        <a:lstStyle/>
        <a:p>
          <a:endParaRPr lang="en-US" sz="4000">
            <a:cs typeface="B Titr" panose="00000700000000000000" pitchFamily="2" charset="-78"/>
          </a:endParaRPr>
        </a:p>
      </dgm:t>
    </dgm:pt>
    <dgm:pt modelId="{4FA5841D-0707-4796-A99E-FBB636AB73FB}" type="sibTrans" cxnId="{7E7F7547-3C4B-4D34-9C18-57C4F825AD8B}">
      <dgm:prSet custT="1"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83B9D58E-C23B-4594-B3BA-CDA1684FFC3B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تحت تملک سازمان، اداره، خصوصی</a:t>
          </a:r>
          <a:endParaRPr lang="en-US" sz="1600">
            <a:cs typeface="B Titr" panose="00000700000000000000" pitchFamily="2" charset="-78"/>
          </a:endParaRPr>
        </a:p>
      </dgm:t>
    </dgm:pt>
    <dgm:pt modelId="{6BDB7101-9FBB-424F-83A8-157090D607E9}" type="parTrans" cxnId="{F341BC28-7193-48BA-8F09-286A9E7BDDA7}">
      <dgm:prSet/>
      <dgm:spPr/>
      <dgm:t>
        <a:bodyPr/>
        <a:lstStyle/>
        <a:p>
          <a:endParaRPr lang="en-US" sz="4000">
            <a:cs typeface="B Titr" panose="00000700000000000000" pitchFamily="2" charset="-78"/>
          </a:endParaRPr>
        </a:p>
      </dgm:t>
    </dgm:pt>
    <dgm:pt modelId="{08D27C0A-D1E1-4CFC-AA5B-3DBE2F4C4FD5}" type="sibTrans" cxnId="{F341BC28-7193-48BA-8F09-286A9E7BDDA7}">
      <dgm:prSet custT="1"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0A83B509-7894-4AF8-848D-42DE56F4F866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کم بودن تعداد کامپیوترهای شبکه</a:t>
          </a:r>
          <a:endParaRPr lang="en-US" sz="1600">
            <a:cs typeface="B Titr" panose="00000700000000000000" pitchFamily="2" charset="-78"/>
          </a:endParaRPr>
        </a:p>
      </dgm:t>
    </dgm:pt>
    <dgm:pt modelId="{9B85BEC0-47A6-4D94-8407-13198117D327}" type="parTrans" cxnId="{43DB3D46-ED0B-4742-AA73-A3CE200442A9}">
      <dgm:prSet/>
      <dgm:spPr/>
      <dgm:t>
        <a:bodyPr/>
        <a:lstStyle/>
        <a:p>
          <a:endParaRPr lang="en-US" sz="4000">
            <a:cs typeface="B Titr" panose="00000700000000000000" pitchFamily="2" charset="-78"/>
          </a:endParaRPr>
        </a:p>
      </dgm:t>
    </dgm:pt>
    <dgm:pt modelId="{4EFF6638-324F-4103-8F39-D7B186F5F1BE}" type="sibTrans" cxnId="{43DB3D46-ED0B-4742-AA73-A3CE200442A9}">
      <dgm:prSet custT="1"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0ED126E7-48A0-4FDF-9433-EF43FE69705B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سرعت بالای کانال ارتباطی در شبکه</a:t>
          </a:r>
          <a:endParaRPr lang="en-US" sz="1600">
            <a:cs typeface="B Titr" panose="00000700000000000000" pitchFamily="2" charset="-78"/>
          </a:endParaRPr>
        </a:p>
      </dgm:t>
    </dgm:pt>
    <dgm:pt modelId="{7F379D93-56EB-47A9-9900-FD681C5A6B72}" type="parTrans" cxnId="{41EE6414-267E-4B62-B490-95D67F34345F}">
      <dgm:prSet/>
      <dgm:spPr/>
      <dgm:t>
        <a:bodyPr/>
        <a:lstStyle/>
        <a:p>
          <a:endParaRPr lang="en-US" sz="4000">
            <a:cs typeface="B Titr" panose="00000700000000000000" pitchFamily="2" charset="-78"/>
          </a:endParaRPr>
        </a:p>
      </dgm:t>
    </dgm:pt>
    <dgm:pt modelId="{A6E19CFA-12DE-4F4F-8998-EC92A6DC5FBA}" type="sibTrans" cxnId="{41EE6414-267E-4B62-B490-95D67F34345F}">
      <dgm:prSet custT="1"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E44EDC20-64DA-4A09-A81F-F54458130749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نرخ پایین خطا</a:t>
          </a:r>
          <a:endParaRPr lang="en-US" sz="1600">
            <a:cs typeface="B Titr" panose="00000700000000000000" pitchFamily="2" charset="-78"/>
          </a:endParaRPr>
        </a:p>
      </dgm:t>
    </dgm:pt>
    <dgm:pt modelId="{8B086396-8E71-4436-A07C-B73A81380E49}" type="parTrans" cxnId="{2936205A-70A6-432C-9D4C-9E0F1B2C79B4}">
      <dgm:prSet/>
      <dgm:spPr/>
      <dgm:t>
        <a:bodyPr/>
        <a:lstStyle/>
        <a:p>
          <a:endParaRPr lang="en-US" sz="4000">
            <a:cs typeface="B Titr" panose="00000700000000000000" pitchFamily="2" charset="-78"/>
          </a:endParaRPr>
        </a:p>
      </dgm:t>
    </dgm:pt>
    <dgm:pt modelId="{5223461E-BCE9-4CF9-97DD-3A5452280C8C}" type="sibTrans" cxnId="{2936205A-70A6-432C-9D4C-9E0F1B2C79B4}">
      <dgm:prSet custT="1"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4D6309C2-2B4A-4F4D-AB4C-4EF14A48EBB2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تاخیر انتشار کم در شبکه</a:t>
          </a:r>
          <a:endParaRPr lang="en-US" sz="1600">
            <a:cs typeface="B Titr" panose="00000700000000000000" pitchFamily="2" charset="-78"/>
          </a:endParaRPr>
        </a:p>
      </dgm:t>
    </dgm:pt>
    <dgm:pt modelId="{1CF17EA1-8F97-4704-AFDC-2258E42007C7}" type="parTrans" cxnId="{B5FD6A02-E6DD-4D89-A8A6-9F0938A79E0D}">
      <dgm:prSet/>
      <dgm:spPr/>
      <dgm:t>
        <a:bodyPr/>
        <a:lstStyle/>
        <a:p>
          <a:endParaRPr lang="en-US" sz="4000">
            <a:cs typeface="B Titr" panose="00000700000000000000" pitchFamily="2" charset="-78"/>
          </a:endParaRPr>
        </a:p>
      </dgm:t>
    </dgm:pt>
    <dgm:pt modelId="{B04F580A-9BDB-4BB2-9C8A-12E0FEC1F531}" type="sibTrans" cxnId="{B5FD6A02-E6DD-4D89-A8A6-9F0938A79E0D}">
      <dgm:prSet custT="1"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712662C2-CCBF-4D03-8E60-4D06CA6A0ADD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هزینه نصب و راه اندازی پایین</a:t>
          </a:r>
          <a:endParaRPr lang="en-US" sz="1600">
            <a:cs typeface="B Titr" panose="00000700000000000000" pitchFamily="2" charset="-78"/>
          </a:endParaRPr>
        </a:p>
      </dgm:t>
    </dgm:pt>
    <dgm:pt modelId="{FB92257D-8703-4CC9-8BD5-C617305D645C}" type="parTrans" cxnId="{3832AAB4-0149-4F8F-98B0-A79C04663C37}">
      <dgm:prSet/>
      <dgm:spPr/>
      <dgm:t>
        <a:bodyPr/>
        <a:lstStyle/>
        <a:p>
          <a:endParaRPr lang="en-US" sz="4000">
            <a:cs typeface="B Titr" panose="00000700000000000000" pitchFamily="2" charset="-78"/>
          </a:endParaRPr>
        </a:p>
      </dgm:t>
    </dgm:pt>
    <dgm:pt modelId="{310A8E3D-6480-4A99-8CC5-C1B20B772861}" type="sibTrans" cxnId="{3832AAB4-0149-4F8F-98B0-A79C04663C37}">
      <dgm:prSet custT="1"/>
      <dgm:spPr/>
      <dgm:t>
        <a:bodyPr/>
        <a:lstStyle/>
        <a:p>
          <a:endParaRPr lang="en-US" sz="1200">
            <a:cs typeface="B Titr" panose="00000700000000000000" pitchFamily="2" charset="-78"/>
          </a:endParaRPr>
        </a:p>
      </dgm:t>
    </dgm:pt>
    <dgm:pt modelId="{C494C63A-C073-4CDA-BF9E-3F4C7B55D082}" type="pres">
      <dgm:prSet presAssocID="{F7B6F99C-7440-4C2A-B41A-CC894E2D9B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913642-7240-4EEF-BDA0-B26C02FC2285}" type="pres">
      <dgm:prSet presAssocID="{F7B6F99C-7440-4C2A-B41A-CC894E2D9B00}" presName="cycle" presStyleCnt="0"/>
      <dgm:spPr/>
    </dgm:pt>
    <dgm:pt modelId="{4F7AB1B1-2A70-4411-8575-5AEF13EE98CF}" type="pres">
      <dgm:prSet presAssocID="{40EFF608-34D5-4C34-A42B-AC14F731FE51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B11B0-6690-4C9F-8BBD-FB6EBEC183F3}" type="pres">
      <dgm:prSet presAssocID="{4FA5841D-0707-4796-A99E-FBB636AB73FB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C5066BB-B56E-470D-8755-3008872D3BA2}" type="pres">
      <dgm:prSet presAssocID="{83B9D58E-C23B-4594-B3BA-CDA1684FFC3B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8988C-2447-4130-A6C5-D4F7A63CA9C9}" type="pres">
      <dgm:prSet presAssocID="{0A83B509-7894-4AF8-848D-42DE56F4F86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119FC-13C8-43E0-BC05-05E59930BE96}" type="pres">
      <dgm:prSet presAssocID="{0ED126E7-48A0-4FDF-9433-EF43FE69705B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30145-B1A7-4DC1-911B-263B50D28541}" type="pres">
      <dgm:prSet presAssocID="{E44EDC20-64DA-4A09-A81F-F54458130749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921E8-AAE3-42A2-89A9-E7A9C17968A8}" type="pres">
      <dgm:prSet presAssocID="{4D6309C2-2B4A-4F4D-AB4C-4EF14A48EBB2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D72C8-D49C-4BD6-9252-6FCC9D535713}" type="pres">
      <dgm:prSet presAssocID="{712662C2-CCBF-4D03-8E60-4D06CA6A0ADD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EE6414-267E-4B62-B490-95D67F34345F}" srcId="{F7B6F99C-7440-4C2A-B41A-CC894E2D9B00}" destId="{0ED126E7-48A0-4FDF-9433-EF43FE69705B}" srcOrd="3" destOrd="0" parTransId="{7F379D93-56EB-47A9-9900-FD681C5A6B72}" sibTransId="{A6E19CFA-12DE-4F4F-8998-EC92A6DC5FBA}"/>
    <dgm:cxn modelId="{6050EF2E-7B4A-4792-BFEB-8E8804750B6A}" type="presOf" srcId="{712662C2-CCBF-4D03-8E60-4D06CA6A0ADD}" destId="{A15D72C8-D49C-4BD6-9252-6FCC9D535713}" srcOrd="0" destOrd="0" presId="urn:microsoft.com/office/officeart/2005/8/layout/cycle3"/>
    <dgm:cxn modelId="{43DB3D46-ED0B-4742-AA73-A3CE200442A9}" srcId="{F7B6F99C-7440-4C2A-B41A-CC894E2D9B00}" destId="{0A83B509-7894-4AF8-848D-42DE56F4F866}" srcOrd="2" destOrd="0" parTransId="{9B85BEC0-47A6-4D94-8407-13198117D327}" sibTransId="{4EFF6638-324F-4103-8F39-D7B186F5F1BE}"/>
    <dgm:cxn modelId="{B5FD6A02-E6DD-4D89-A8A6-9F0938A79E0D}" srcId="{F7B6F99C-7440-4C2A-B41A-CC894E2D9B00}" destId="{4D6309C2-2B4A-4F4D-AB4C-4EF14A48EBB2}" srcOrd="5" destOrd="0" parTransId="{1CF17EA1-8F97-4704-AFDC-2258E42007C7}" sibTransId="{B04F580A-9BDB-4BB2-9C8A-12E0FEC1F531}"/>
    <dgm:cxn modelId="{DF66503D-5D22-4854-ADCA-81EFE4A0E111}" type="presOf" srcId="{F7B6F99C-7440-4C2A-B41A-CC894E2D9B00}" destId="{C494C63A-C073-4CDA-BF9E-3F4C7B55D082}" srcOrd="0" destOrd="0" presId="urn:microsoft.com/office/officeart/2005/8/layout/cycle3"/>
    <dgm:cxn modelId="{49835E73-C610-40DE-A7E2-ADBD668FCE4B}" type="presOf" srcId="{40EFF608-34D5-4C34-A42B-AC14F731FE51}" destId="{4F7AB1B1-2A70-4411-8575-5AEF13EE98CF}" srcOrd="0" destOrd="0" presId="urn:microsoft.com/office/officeart/2005/8/layout/cycle3"/>
    <dgm:cxn modelId="{D33B863E-54EA-4272-9B22-3B7AAC440253}" type="presOf" srcId="{4D6309C2-2B4A-4F4D-AB4C-4EF14A48EBB2}" destId="{25E921E8-AAE3-42A2-89A9-E7A9C17968A8}" srcOrd="0" destOrd="0" presId="urn:microsoft.com/office/officeart/2005/8/layout/cycle3"/>
    <dgm:cxn modelId="{61640EAB-C3D0-4699-AF89-F6AB6C0407CC}" type="presOf" srcId="{E44EDC20-64DA-4A09-A81F-F54458130749}" destId="{35930145-B1A7-4DC1-911B-263B50D28541}" srcOrd="0" destOrd="0" presId="urn:microsoft.com/office/officeart/2005/8/layout/cycle3"/>
    <dgm:cxn modelId="{7E7F7547-3C4B-4D34-9C18-57C4F825AD8B}" srcId="{F7B6F99C-7440-4C2A-B41A-CC894E2D9B00}" destId="{40EFF608-34D5-4C34-A42B-AC14F731FE51}" srcOrd="0" destOrd="0" parTransId="{10B985CE-0BA4-4EAE-9C4C-5FEF266C6DB9}" sibTransId="{4FA5841D-0707-4796-A99E-FBB636AB73FB}"/>
    <dgm:cxn modelId="{E7BD72EB-32B4-4452-9AB6-E20A9718B4EF}" type="presOf" srcId="{4FA5841D-0707-4796-A99E-FBB636AB73FB}" destId="{3CEB11B0-6690-4C9F-8BBD-FB6EBEC183F3}" srcOrd="0" destOrd="0" presId="urn:microsoft.com/office/officeart/2005/8/layout/cycle3"/>
    <dgm:cxn modelId="{D492A411-705A-4CFB-A237-8BB50CC5E9D9}" type="presOf" srcId="{0ED126E7-48A0-4FDF-9433-EF43FE69705B}" destId="{1FC119FC-13C8-43E0-BC05-05E59930BE96}" srcOrd="0" destOrd="0" presId="urn:microsoft.com/office/officeart/2005/8/layout/cycle3"/>
    <dgm:cxn modelId="{3832AAB4-0149-4F8F-98B0-A79C04663C37}" srcId="{F7B6F99C-7440-4C2A-B41A-CC894E2D9B00}" destId="{712662C2-CCBF-4D03-8E60-4D06CA6A0ADD}" srcOrd="6" destOrd="0" parTransId="{FB92257D-8703-4CC9-8BD5-C617305D645C}" sibTransId="{310A8E3D-6480-4A99-8CC5-C1B20B772861}"/>
    <dgm:cxn modelId="{426349C1-BF20-4FA0-B591-18DA8055D2E3}" type="presOf" srcId="{0A83B509-7894-4AF8-848D-42DE56F4F866}" destId="{7AB8988C-2447-4130-A6C5-D4F7A63CA9C9}" srcOrd="0" destOrd="0" presId="urn:microsoft.com/office/officeart/2005/8/layout/cycle3"/>
    <dgm:cxn modelId="{F341BC28-7193-48BA-8F09-286A9E7BDDA7}" srcId="{F7B6F99C-7440-4C2A-B41A-CC894E2D9B00}" destId="{83B9D58E-C23B-4594-B3BA-CDA1684FFC3B}" srcOrd="1" destOrd="0" parTransId="{6BDB7101-9FBB-424F-83A8-157090D607E9}" sibTransId="{08D27C0A-D1E1-4CFC-AA5B-3DBE2F4C4FD5}"/>
    <dgm:cxn modelId="{2936205A-70A6-432C-9D4C-9E0F1B2C79B4}" srcId="{F7B6F99C-7440-4C2A-B41A-CC894E2D9B00}" destId="{E44EDC20-64DA-4A09-A81F-F54458130749}" srcOrd="4" destOrd="0" parTransId="{8B086396-8E71-4436-A07C-B73A81380E49}" sibTransId="{5223461E-BCE9-4CF9-97DD-3A5452280C8C}"/>
    <dgm:cxn modelId="{CFCA7A3C-112B-4C14-B398-6FF1705D2B7E}" type="presOf" srcId="{83B9D58E-C23B-4594-B3BA-CDA1684FFC3B}" destId="{AC5066BB-B56E-470D-8755-3008872D3BA2}" srcOrd="0" destOrd="0" presId="urn:microsoft.com/office/officeart/2005/8/layout/cycle3"/>
    <dgm:cxn modelId="{5790FA0C-586C-4C3E-AB07-4A8BDDFA1E8A}" type="presParOf" srcId="{C494C63A-C073-4CDA-BF9E-3F4C7B55D082}" destId="{E2913642-7240-4EEF-BDA0-B26C02FC2285}" srcOrd="0" destOrd="0" presId="urn:microsoft.com/office/officeart/2005/8/layout/cycle3"/>
    <dgm:cxn modelId="{5A601FAB-A84F-4507-93E7-A96E394B72A8}" type="presParOf" srcId="{E2913642-7240-4EEF-BDA0-B26C02FC2285}" destId="{4F7AB1B1-2A70-4411-8575-5AEF13EE98CF}" srcOrd="0" destOrd="0" presId="urn:microsoft.com/office/officeart/2005/8/layout/cycle3"/>
    <dgm:cxn modelId="{2EF2725D-D3BF-4F9E-8B15-78291C59F0A3}" type="presParOf" srcId="{E2913642-7240-4EEF-BDA0-B26C02FC2285}" destId="{3CEB11B0-6690-4C9F-8BBD-FB6EBEC183F3}" srcOrd="1" destOrd="0" presId="urn:microsoft.com/office/officeart/2005/8/layout/cycle3"/>
    <dgm:cxn modelId="{87295F22-AADF-47A8-8383-ED0B7960DAF6}" type="presParOf" srcId="{E2913642-7240-4EEF-BDA0-B26C02FC2285}" destId="{AC5066BB-B56E-470D-8755-3008872D3BA2}" srcOrd="2" destOrd="0" presId="urn:microsoft.com/office/officeart/2005/8/layout/cycle3"/>
    <dgm:cxn modelId="{99AA48A4-965F-428B-9979-AE97F9A999B9}" type="presParOf" srcId="{E2913642-7240-4EEF-BDA0-B26C02FC2285}" destId="{7AB8988C-2447-4130-A6C5-D4F7A63CA9C9}" srcOrd="3" destOrd="0" presId="urn:microsoft.com/office/officeart/2005/8/layout/cycle3"/>
    <dgm:cxn modelId="{459E14A6-8E65-469F-BCBA-E7E1492B3143}" type="presParOf" srcId="{E2913642-7240-4EEF-BDA0-B26C02FC2285}" destId="{1FC119FC-13C8-43E0-BC05-05E59930BE96}" srcOrd="4" destOrd="0" presId="urn:microsoft.com/office/officeart/2005/8/layout/cycle3"/>
    <dgm:cxn modelId="{9374E0B3-8F74-4206-A22A-0F0EB8380B51}" type="presParOf" srcId="{E2913642-7240-4EEF-BDA0-B26C02FC2285}" destId="{35930145-B1A7-4DC1-911B-263B50D28541}" srcOrd="5" destOrd="0" presId="urn:microsoft.com/office/officeart/2005/8/layout/cycle3"/>
    <dgm:cxn modelId="{6C2A6C56-AEA2-4717-9ECD-757E9F8EA613}" type="presParOf" srcId="{E2913642-7240-4EEF-BDA0-B26C02FC2285}" destId="{25E921E8-AAE3-42A2-89A9-E7A9C17968A8}" srcOrd="6" destOrd="0" presId="urn:microsoft.com/office/officeart/2005/8/layout/cycle3"/>
    <dgm:cxn modelId="{404C2514-711A-482E-A4F6-42548802317B}" type="presParOf" srcId="{E2913642-7240-4EEF-BDA0-B26C02FC2285}" destId="{A15D72C8-D49C-4BD6-9252-6FCC9D535713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E38D3B-A75D-425E-912F-5C153BCF8AE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7A158B-41AC-4640-BF43-18D6A2901B1E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توپولوژی خطی</a:t>
          </a:r>
          <a:br>
            <a:rPr lang="fa-IR" sz="1600" smtClean="0">
              <a:cs typeface="B Titr" panose="00000700000000000000" pitchFamily="2" charset="-78"/>
            </a:rPr>
          </a:br>
          <a:r>
            <a:rPr lang="fa-IR" sz="1600" smtClean="0">
              <a:cs typeface="B Titr" panose="00000700000000000000" pitchFamily="2" charset="-78"/>
            </a:rPr>
            <a:t> </a:t>
          </a:r>
          <a:r>
            <a:rPr lang="en-US" sz="1600" smtClean="0">
              <a:cs typeface="B Titr" panose="00000700000000000000" pitchFamily="2" charset="-78"/>
            </a:rPr>
            <a:t>BUS Topology</a:t>
          </a:r>
          <a:endParaRPr lang="en-US" sz="1600">
            <a:cs typeface="B Titr" panose="00000700000000000000" pitchFamily="2" charset="-78"/>
          </a:endParaRPr>
        </a:p>
      </dgm:t>
    </dgm:pt>
    <dgm:pt modelId="{B6DA7D86-C834-47A3-B1F5-0D915F1EC978}" type="parTrans" cxnId="{E39161B1-D06D-4AAD-B163-7FCB1E36AA5C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A5BBD3AF-881F-4751-99E6-03F10E9D6A14}" type="sibTrans" cxnId="{E39161B1-D06D-4AAD-B163-7FCB1E36AA5C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EFC5CFFC-0BB5-498E-B97B-FFFB3EBCA643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توپولوژی ستاره</a:t>
          </a:r>
          <a:br>
            <a:rPr lang="fa-IR" sz="1600" smtClean="0">
              <a:cs typeface="B Titr" panose="00000700000000000000" pitchFamily="2" charset="-78"/>
            </a:rPr>
          </a:br>
          <a:r>
            <a:rPr lang="fa-IR" sz="1600" smtClean="0">
              <a:cs typeface="B Titr" panose="00000700000000000000" pitchFamily="2" charset="-78"/>
            </a:rPr>
            <a:t> </a:t>
          </a:r>
          <a:r>
            <a:rPr lang="en-US" sz="1600" smtClean="0">
              <a:cs typeface="B Titr" panose="00000700000000000000" pitchFamily="2" charset="-78"/>
            </a:rPr>
            <a:t>Star Topology</a:t>
          </a:r>
          <a:endParaRPr lang="en-US" sz="1600">
            <a:cs typeface="B Titr" panose="00000700000000000000" pitchFamily="2" charset="-78"/>
          </a:endParaRPr>
        </a:p>
      </dgm:t>
    </dgm:pt>
    <dgm:pt modelId="{243AF914-7DAF-4A32-BD87-0E219A3B6623}" type="parTrans" cxnId="{46B7E2CC-3CD4-468E-B4AB-EE748551AD45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CD9092BB-2052-4C38-8533-12F6CCB8ED30}" type="sibTrans" cxnId="{46B7E2CC-3CD4-468E-B4AB-EE748551AD45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54AB04FC-40EA-449E-929E-D13600DE558E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توپولوژی حلقوی</a:t>
          </a:r>
          <a:br>
            <a:rPr lang="fa-IR" sz="1600" smtClean="0">
              <a:cs typeface="B Titr" panose="00000700000000000000" pitchFamily="2" charset="-78"/>
            </a:rPr>
          </a:br>
          <a:r>
            <a:rPr lang="fa-IR" sz="1600" smtClean="0">
              <a:cs typeface="B Titr" panose="00000700000000000000" pitchFamily="2" charset="-78"/>
            </a:rPr>
            <a:t> </a:t>
          </a:r>
          <a:r>
            <a:rPr lang="en-US" sz="1600" smtClean="0">
              <a:cs typeface="B Titr" panose="00000700000000000000" pitchFamily="2" charset="-78"/>
            </a:rPr>
            <a:t>Ring Topology</a:t>
          </a:r>
          <a:endParaRPr lang="en-US" sz="1600">
            <a:cs typeface="B Titr" panose="00000700000000000000" pitchFamily="2" charset="-78"/>
          </a:endParaRPr>
        </a:p>
      </dgm:t>
    </dgm:pt>
    <dgm:pt modelId="{C25D8280-DFB6-4694-B9F2-C0D75E6C0810}" type="parTrans" cxnId="{AA00B1F2-E86A-4935-8C59-E1AF715266AD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661378E3-9CF9-4979-9B44-D288E585150B}" type="sibTrans" cxnId="{AA00B1F2-E86A-4935-8C59-E1AF715266AD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E3CD3215-84BF-44B7-A057-97BB40EBC788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توپولوژی توری</a:t>
          </a:r>
          <a:br>
            <a:rPr lang="fa-IR" sz="1600" smtClean="0">
              <a:cs typeface="B Titr" panose="00000700000000000000" pitchFamily="2" charset="-78"/>
            </a:rPr>
          </a:br>
          <a:r>
            <a:rPr lang="fa-IR" sz="1600" smtClean="0">
              <a:cs typeface="B Titr" panose="00000700000000000000" pitchFamily="2" charset="-78"/>
            </a:rPr>
            <a:t> </a:t>
          </a:r>
          <a:r>
            <a:rPr lang="en-US" sz="1600" smtClean="0">
              <a:cs typeface="B Titr" panose="00000700000000000000" pitchFamily="2" charset="-78"/>
            </a:rPr>
            <a:t>Mesh Topology</a:t>
          </a:r>
          <a:endParaRPr lang="en-US" sz="1600">
            <a:cs typeface="B Titr" panose="00000700000000000000" pitchFamily="2" charset="-78"/>
          </a:endParaRPr>
        </a:p>
      </dgm:t>
    </dgm:pt>
    <dgm:pt modelId="{7FCB1F20-C82B-4E2E-9068-DC46952F6340}" type="parTrans" cxnId="{26ABEC83-837B-4EF4-B0FE-08BFC33E9501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07FBAAE3-A540-4076-8503-B34614EF4CEE}" type="sibTrans" cxnId="{26ABEC83-837B-4EF4-B0FE-08BFC33E9501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903902C8-54E2-465C-B9FC-6CAA0B2810DA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توپولوژی سلسله مراتبی(درختی) </a:t>
          </a:r>
          <a:r>
            <a:rPr lang="en-US" sz="1600" smtClean="0">
              <a:cs typeface="B Titr" panose="00000700000000000000" pitchFamily="2" charset="-78"/>
            </a:rPr>
            <a:t>Hierarchical (Tree) Topology</a:t>
          </a:r>
          <a:endParaRPr lang="en-US" sz="1600">
            <a:cs typeface="B Titr" panose="00000700000000000000" pitchFamily="2" charset="-78"/>
          </a:endParaRPr>
        </a:p>
      </dgm:t>
    </dgm:pt>
    <dgm:pt modelId="{C55FF34B-1484-4B53-85BC-2F03FD692912}" type="parTrans" cxnId="{D4783732-0BC0-4DA4-9AF3-975AC36BED53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339F807A-F9C8-47E4-BC2A-FC20A508077A}" type="sibTrans" cxnId="{D4783732-0BC0-4DA4-9AF3-975AC36BED53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6F0721F0-F734-48ED-B807-B1403D9C253B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توپولوژی گسترش ستاره </a:t>
          </a:r>
          <a:r>
            <a:rPr lang="en-US" sz="1600" smtClean="0">
              <a:cs typeface="B Titr" panose="00000700000000000000" pitchFamily="2" charset="-78"/>
            </a:rPr>
            <a:t>Extended Star Topology</a:t>
          </a:r>
          <a:endParaRPr lang="en-US" sz="1600">
            <a:cs typeface="B Titr" panose="00000700000000000000" pitchFamily="2" charset="-78"/>
          </a:endParaRPr>
        </a:p>
      </dgm:t>
    </dgm:pt>
    <dgm:pt modelId="{22E2924B-DACA-47E3-9B29-23247E9A7AB9}" type="parTrans" cxnId="{C27F5A8A-01E2-47EA-A8FC-E99662F7BE99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8855E1D7-F832-44E8-8819-F291DDF86983}" type="sibTrans" cxnId="{C27F5A8A-01E2-47EA-A8FC-E99662F7BE99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E31E5314-CA1A-4D91-8F5A-8EB5A3E8CBCE}" type="pres">
      <dgm:prSet presAssocID="{05E38D3B-A75D-425E-912F-5C153BCF8AE0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467C1-33D6-45E7-B0BA-79BA3B621D73}" type="pres">
      <dgm:prSet presAssocID="{05E38D3B-A75D-425E-912F-5C153BCF8AE0}" presName="arrow" presStyleLbl="bgShp" presStyleIdx="0" presStyleCnt="1"/>
      <dgm:spPr/>
    </dgm:pt>
    <dgm:pt modelId="{C4F62C14-1276-4B3C-8077-9F1E865DD41E}" type="pres">
      <dgm:prSet presAssocID="{05E38D3B-A75D-425E-912F-5C153BCF8AE0}" presName="linearProcess" presStyleCnt="0"/>
      <dgm:spPr/>
    </dgm:pt>
    <dgm:pt modelId="{82545E30-0D02-4D35-A9EC-4D173A863143}" type="pres">
      <dgm:prSet presAssocID="{6C7A158B-41AC-4640-BF43-18D6A2901B1E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8FF07-FECF-496E-9420-DC38048E4213}" type="pres">
      <dgm:prSet presAssocID="{A5BBD3AF-881F-4751-99E6-03F10E9D6A14}" presName="sibTrans" presStyleCnt="0"/>
      <dgm:spPr/>
    </dgm:pt>
    <dgm:pt modelId="{7694B35A-F6CF-4BD4-9A3D-60A27033F601}" type="pres">
      <dgm:prSet presAssocID="{EFC5CFFC-0BB5-498E-B97B-FFFB3EBCA643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F475A-F538-42B6-BDEE-C68FB677D889}" type="pres">
      <dgm:prSet presAssocID="{CD9092BB-2052-4C38-8533-12F6CCB8ED30}" presName="sibTrans" presStyleCnt="0"/>
      <dgm:spPr/>
    </dgm:pt>
    <dgm:pt modelId="{703B116A-03E3-4B2B-A501-D42C4AE417E3}" type="pres">
      <dgm:prSet presAssocID="{54AB04FC-40EA-449E-929E-D13600DE558E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5A321-CBA1-486C-B850-9AAC32667A9C}" type="pres">
      <dgm:prSet presAssocID="{661378E3-9CF9-4979-9B44-D288E585150B}" presName="sibTrans" presStyleCnt="0"/>
      <dgm:spPr/>
    </dgm:pt>
    <dgm:pt modelId="{7E6F8153-F35F-490A-BD89-B1305B946799}" type="pres">
      <dgm:prSet presAssocID="{E3CD3215-84BF-44B7-A057-97BB40EBC788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51C3F-8699-46CD-B90C-E742DE26744F}" type="pres">
      <dgm:prSet presAssocID="{07FBAAE3-A540-4076-8503-B34614EF4CEE}" presName="sibTrans" presStyleCnt="0"/>
      <dgm:spPr/>
    </dgm:pt>
    <dgm:pt modelId="{59A475DE-E6E4-43C2-A456-1CA1272E90C7}" type="pres">
      <dgm:prSet presAssocID="{903902C8-54E2-465C-B9FC-6CAA0B2810DA}" presName="textNode" presStyleLbl="node1" presStyleIdx="4" presStyleCnt="6" custScaleX="134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A8D44-5544-45A5-ACF5-45035B6D3E57}" type="pres">
      <dgm:prSet presAssocID="{339F807A-F9C8-47E4-BC2A-FC20A508077A}" presName="sibTrans" presStyleCnt="0"/>
      <dgm:spPr/>
    </dgm:pt>
    <dgm:pt modelId="{283B31F0-76E1-4215-9FFF-E8140181ABAA}" type="pres">
      <dgm:prSet presAssocID="{6F0721F0-F734-48ED-B807-B1403D9C253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D56949-8CC0-4563-853B-440D36AD63A7}" type="presOf" srcId="{6F0721F0-F734-48ED-B807-B1403D9C253B}" destId="{283B31F0-76E1-4215-9FFF-E8140181ABAA}" srcOrd="0" destOrd="0" presId="urn:microsoft.com/office/officeart/2005/8/layout/hProcess9"/>
    <dgm:cxn modelId="{471DF222-A5CD-4BDB-865E-9585E040C9D4}" type="presOf" srcId="{EFC5CFFC-0BB5-498E-B97B-FFFB3EBCA643}" destId="{7694B35A-F6CF-4BD4-9A3D-60A27033F601}" srcOrd="0" destOrd="0" presId="urn:microsoft.com/office/officeart/2005/8/layout/hProcess9"/>
    <dgm:cxn modelId="{46B7E2CC-3CD4-468E-B4AB-EE748551AD45}" srcId="{05E38D3B-A75D-425E-912F-5C153BCF8AE0}" destId="{EFC5CFFC-0BB5-498E-B97B-FFFB3EBCA643}" srcOrd="1" destOrd="0" parTransId="{243AF914-7DAF-4A32-BD87-0E219A3B6623}" sibTransId="{CD9092BB-2052-4C38-8533-12F6CCB8ED30}"/>
    <dgm:cxn modelId="{16F800B8-FAA1-45FE-87CF-4C1211B0D23C}" type="presOf" srcId="{54AB04FC-40EA-449E-929E-D13600DE558E}" destId="{703B116A-03E3-4B2B-A501-D42C4AE417E3}" srcOrd="0" destOrd="0" presId="urn:microsoft.com/office/officeart/2005/8/layout/hProcess9"/>
    <dgm:cxn modelId="{D4783732-0BC0-4DA4-9AF3-975AC36BED53}" srcId="{05E38D3B-A75D-425E-912F-5C153BCF8AE0}" destId="{903902C8-54E2-465C-B9FC-6CAA0B2810DA}" srcOrd="4" destOrd="0" parTransId="{C55FF34B-1484-4B53-85BC-2F03FD692912}" sibTransId="{339F807A-F9C8-47E4-BC2A-FC20A508077A}"/>
    <dgm:cxn modelId="{63E7B800-CCA3-4ADC-9A17-8D0C11BEEC8D}" type="presOf" srcId="{05E38D3B-A75D-425E-912F-5C153BCF8AE0}" destId="{E31E5314-CA1A-4D91-8F5A-8EB5A3E8CBCE}" srcOrd="0" destOrd="0" presId="urn:microsoft.com/office/officeart/2005/8/layout/hProcess9"/>
    <dgm:cxn modelId="{A1B6D946-AD8E-4772-A0AC-2155D26EB3CE}" type="presOf" srcId="{903902C8-54E2-465C-B9FC-6CAA0B2810DA}" destId="{59A475DE-E6E4-43C2-A456-1CA1272E90C7}" srcOrd="0" destOrd="0" presId="urn:microsoft.com/office/officeart/2005/8/layout/hProcess9"/>
    <dgm:cxn modelId="{D6A4C2DD-3767-4F17-8487-FF40B41388BB}" type="presOf" srcId="{6C7A158B-41AC-4640-BF43-18D6A2901B1E}" destId="{82545E30-0D02-4D35-A9EC-4D173A863143}" srcOrd="0" destOrd="0" presId="urn:microsoft.com/office/officeart/2005/8/layout/hProcess9"/>
    <dgm:cxn modelId="{C27F5A8A-01E2-47EA-A8FC-E99662F7BE99}" srcId="{05E38D3B-A75D-425E-912F-5C153BCF8AE0}" destId="{6F0721F0-F734-48ED-B807-B1403D9C253B}" srcOrd="5" destOrd="0" parTransId="{22E2924B-DACA-47E3-9B29-23247E9A7AB9}" sibTransId="{8855E1D7-F832-44E8-8819-F291DDF86983}"/>
    <dgm:cxn modelId="{AA00B1F2-E86A-4935-8C59-E1AF715266AD}" srcId="{05E38D3B-A75D-425E-912F-5C153BCF8AE0}" destId="{54AB04FC-40EA-449E-929E-D13600DE558E}" srcOrd="2" destOrd="0" parTransId="{C25D8280-DFB6-4694-B9F2-C0D75E6C0810}" sibTransId="{661378E3-9CF9-4979-9B44-D288E585150B}"/>
    <dgm:cxn modelId="{3062A561-5E51-43EE-A2BE-B9DA35D13783}" type="presOf" srcId="{E3CD3215-84BF-44B7-A057-97BB40EBC788}" destId="{7E6F8153-F35F-490A-BD89-B1305B946799}" srcOrd="0" destOrd="0" presId="urn:microsoft.com/office/officeart/2005/8/layout/hProcess9"/>
    <dgm:cxn modelId="{E39161B1-D06D-4AAD-B163-7FCB1E36AA5C}" srcId="{05E38D3B-A75D-425E-912F-5C153BCF8AE0}" destId="{6C7A158B-41AC-4640-BF43-18D6A2901B1E}" srcOrd="0" destOrd="0" parTransId="{B6DA7D86-C834-47A3-B1F5-0D915F1EC978}" sibTransId="{A5BBD3AF-881F-4751-99E6-03F10E9D6A14}"/>
    <dgm:cxn modelId="{26ABEC83-837B-4EF4-B0FE-08BFC33E9501}" srcId="{05E38D3B-A75D-425E-912F-5C153BCF8AE0}" destId="{E3CD3215-84BF-44B7-A057-97BB40EBC788}" srcOrd="3" destOrd="0" parTransId="{7FCB1F20-C82B-4E2E-9068-DC46952F6340}" sibTransId="{07FBAAE3-A540-4076-8503-B34614EF4CEE}"/>
    <dgm:cxn modelId="{DC519A1C-B2F0-4BEB-8DAD-3CA3F3C49FAA}" type="presParOf" srcId="{E31E5314-CA1A-4D91-8F5A-8EB5A3E8CBCE}" destId="{2F8467C1-33D6-45E7-B0BA-79BA3B621D73}" srcOrd="0" destOrd="0" presId="urn:microsoft.com/office/officeart/2005/8/layout/hProcess9"/>
    <dgm:cxn modelId="{67AA0D9A-5C13-4B92-9383-321E7CDC8D0E}" type="presParOf" srcId="{E31E5314-CA1A-4D91-8F5A-8EB5A3E8CBCE}" destId="{C4F62C14-1276-4B3C-8077-9F1E865DD41E}" srcOrd="1" destOrd="0" presId="urn:microsoft.com/office/officeart/2005/8/layout/hProcess9"/>
    <dgm:cxn modelId="{F75BC591-6F0C-465A-BEE8-479DDD428280}" type="presParOf" srcId="{C4F62C14-1276-4B3C-8077-9F1E865DD41E}" destId="{82545E30-0D02-4D35-A9EC-4D173A863143}" srcOrd="0" destOrd="0" presId="urn:microsoft.com/office/officeart/2005/8/layout/hProcess9"/>
    <dgm:cxn modelId="{51C66CC1-C8A1-4557-A01F-D9233DCA116B}" type="presParOf" srcId="{C4F62C14-1276-4B3C-8077-9F1E865DD41E}" destId="{6578FF07-FECF-496E-9420-DC38048E4213}" srcOrd="1" destOrd="0" presId="urn:microsoft.com/office/officeart/2005/8/layout/hProcess9"/>
    <dgm:cxn modelId="{B8E80C2E-80EF-42E7-8AF4-CCC0E45F03D1}" type="presParOf" srcId="{C4F62C14-1276-4B3C-8077-9F1E865DD41E}" destId="{7694B35A-F6CF-4BD4-9A3D-60A27033F601}" srcOrd="2" destOrd="0" presId="urn:microsoft.com/office/officeart/2005/8/layout/hProcess9"/>
    <dgm:cxn modelId="{4F7FD0AC-D7FD-48AE-91B7-DD36B8218E8C}" type="presParOf" srcId="{C4F62C14-1276-4B3C-8077-9F1E865DD41E}" destId="{ADEF475A-F538-42B6-BDEE-C68FB677D889}" srcOrd="3" destOrd="0" presId="urn:microsoft.com/office/officeart/2005/8/layout/hProcess9"/>
    <dgm:cxn modelId="{F1FBC09E-A56E-49F9-9B59-A6104443EDC5}" type="presParOf" srcId="{C4F62C14-1276-4B3C-8077-9F1E865DD41E}" destId="{703B116A-03E3-4B2B-A501-D42C4AE417E3}" srcOrd="4" destOrd="0" presId="urn:microsoft.com/office/officeart/2005/8/layout/hProcess9"/>
    <dgm:cxn modelId="{0322E5BE-B149-4801-A7EC-035DC686A807}" type="presParOf" srcId="{C4F62C14-1276-4B3C-8077-9F1E865DD41E}" destId="{B865A321-CBA1-486C-B850-9AAC32667A9C}" srcOrd="5" destOrd="0" presId="urn:microsoft.com/office/officeart/2005/8/layout/hProcess9"/>
    <dgm:cxn modelId="{6ADECFA8-10CE-4884-B17A-2CF02CEA7385}" type="presParOf" srcId="{C4F62C14-1276-4B3C-8077-9F1E865DD41E}" destId="{7E6F8153-F35F-490A-BD89-B1305B946799}" srcOrd="6" destOrd="0" presId="urn:microsoft.com/office/officeart/2005/8/layout/hProcess9"/>
    <dgm:cxn modelId="{DB953903-138D-46F7-AD18-ED52270C8211}" type="presParOf" srcId="{C4F62C14-1276-4B3C-8077-9F1E865DD41E}" destId="{F7451C3F-8699-46CD-B90C-E742DE26744F}" srcOrd="7" destOrd="0" presId="urn:microsoft.com/office/officeart/2005/8/layout/hProcess9"/>
    <dgm:cxn modelId="{BD8D9FCB-6F92-48B1-830E-9106475E3A2F}" type="presParOf" srcId="{C4F62C14-1276-4B3C-8077-9F1E865DD41E}" destId="{59A475DE-E6E4-43C2-A456-1CA1272E90C7}" srcOrd="8" destOrd="0" presId="urn:microsoft.com/office/officeart/2005/8/layout/hProcess9"/>
    <dgm:cxn modelId="{428A5A99-CF51-44BD-98B3-0576C8A3BB93}" type="presParOf" srcId="{C4F62C14-1276-4B3C-8077-9F1E865DD41E}" destId="{3C3A8D44-5544-45A5-ACF5-45035B6D3E57}" srcOrd="9" destOrd="0" presId="urn:microsoft.com/office/officeart/2005/8/layout/hProcess9"/>
    <dgm:cxn modelId="{79B159FF-2B95-4722-A91C-1B89047E40E5}" type="presParOf" srcId="{C4F62C14-1276-4B3C-8077-9F1E865DD41E}" destId="{283B31F0-76E1-4215-9FFF-E8140181ABA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2F29BC0-1173-4F68-B228-BFAA3292B1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3046B7-6141-41B1-8E4D-969AFAAA4268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اتصال ایستگاهها از طریق یک کانال فیزیکی</a:t>
          </a:r>
          <a:endParaRPr lang="en-US" sz="1600">
            <a:cs typeface="B Titr" panose="00000700000000000000" pitchFamily="2" charset="-78"/>
          </a:endParaRPr>
        </a:p>
      </dgm:t>
    </dgm:pt>
    <dgm:pt modelId="{00274681-AF97-4209-BF96-B124DA220DCE}" type="parTrans" cxnId="{8664C9EC-EEAE-4231-A85D-8235525AEAC4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203A8B2E-76DE-4C6C-8504-B44B34F07E55}" type="sibTrans" cxnId="{8664C9EC-EEAE-4231-A85D-8235525AEAC4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D8D04894-5B82-460C-9E79-4791B3B04D80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هر گونه تبادل داده ها از طریق این کانال انجام می شود.</a:t>
          </a:r>
          <a:endParaRPr lang="en-US" sz="1600">
            <a:cs typeface="B Titr" panose="00000700000000000000" pitchFamily="2" charset="-78"/>
          </a:endParaRPr>
        </a:p>
      </dgm:t>
    </dgm:pt>
    <dgm:pt modelId="{A64E82B7-3E11-44DB-A6BD-F19881488F55}" type="parTrans" cxnId="{B505A1FA-1300-48B6-8B96-54B402647645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224776C3-696D-4EC3-A0DD-FE46B828C9D4}" type="sibTrans" cxnId="{B505A1FA-1300-48B6-8B96-54B402647645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2C670133-6812-4FC4-9EB1-348431CE95DD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یک توپولوژی ساده، ارزان و با نصب راحت</a:t>
          </a:r>
          <a:endParaRPr lang="en-US" sz="1600">
            <a:cs typeface="B Titr" panose="00000700000000000000" pitchFamily="2" charset="-78"/>
          </a:endParaRPr>
        </a:p>
      </dgm:t>
    </dgm:pt>
    <dgm:pt modelId="{C302CB26-0BA2-4065-8B9D-6402D0680973}" type="parTrans" cxnId="{09C1BC18-8F50-47FA-B409-BDE4B796BB1F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1CA85A73-23FC-448E-B060-78D07B45EFC7}" type="sibTrans" cxnId="{09C1BC18-8F50-47FA-B409-BDE4B796BB1F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4962B256-0EA0-4BF2-BE70-1934AF44EEEA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یک توپولوژی محبوب  قدیمی</a:t>
          </a:r>
          <a:endParaRPr lang="en-US" sz="1600">
            <a:cs typeface="B Titr" panose="00000700000000000000" pitchFamily="2" charset="-78"/>
          </a:endParaRPr>
        </a:p>
      </dgm:t>
    </dgm:pt>
    <dgm:pt modelId="{3408552C-900B-4E00-BFAF-BE53D8A1BB8A}" type="parTrans" cxnId="{42112481-0683-48EF-A84C-F1378755FFA9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C777B8DB-478B-4707-BB9F-7C04AF3CC258}" type="sibTrans" cxnId="{42112481-0683-48EF-A84C-F1378755FFA9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B6D221FE-D261-4F1D-B0FA-303CBF46CCA5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عیب عمده: با قطع شدن کابل در یک محل، تمام شبکه از کار می افتد</a:t>
          </a:r>
          <a:endParaRPr lang="en-US" sz="1600">
            <a:cs typeface="B Titr" panose="00000700000000000000" pitchFamily="2" charset="-78"/>
          </a:endParaRPr>
        </a:p>
      </dgm:t>
    </dgm:pt>
    <dgm:pt modelId="{00992BB4-7743-4ADA-B740-ADF19B101984}" type="parTrans" cxnId="{7BA8FD0F-1DAF-4B5E-8896-43AE221C3D99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16FF0AE2-7DC9-44B5-8AF2-4970895BA3F3}" type="sibTrans" cxnId="{7BA8FD0F-1DAF-4B5E-8896-43AE221C3D99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A3DFD53F-E0C9-486C-BB31-B0F4957764DE}" type="pres">
      <dgm:prSet presAssocID="{32F29BC0-1173-4F68-B228-BFAA3292B1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A9A4DC-336A-42D0-8540-0A16C35E124D}" type="pres">
      <dgm:prSet presAssocID="{F03046B7-6141-41B1-8E4D-969AFAAA4268}" presName="linNode" presStyleCnt="0"/>
      <dgm:spPr/>
    </dgm:pt>
    <dgm:pt modelId="{7A26B49B-3333-4F78-A6AC-181FB430AE80}" type="pres">
      <dgm:prSet presAssocID="{F03046B7-6141-41B1-8E4D-969AFAAA4268}" presName="parentText" presStyleLbl="node1" presStyleIdx="0" presStyleCnt="5" custScaleX="2024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C9C47-2058-4DEF-BFD4-9F11AD28E991}" type="pres">
      <dgm:prSet presAssocID="{203A8B2E-76DE-4C6C-8504-B44B34F07E55}" presName="sp" presStyleCnt="0"/>
      <dgm:spPr/>
    </dgm:pt>
    <dgm:pt modelId="{D379116F-1929-4A58-9317-4262646F7B37}" type="pres">
      <dgm:prSet presAssocID="{D8D04894-5B82-460C-9E79-4791B3B04D80}" presName="linNode" presStyleCnt="0"/>
      <dgm:spPr/>
    </dgm:pt>
    <dgm:pt modelId="{934BD934-8DF0-4C50-88E1-96DEED4A0501}" type="pres">
      <dgm:prSet presAssocID="{D8D04894-5B82-460C-9E79-4791B3B04D80}" presName="parentText" presStyleLbl="node1" presStyleIdx="1" presStyleCnt="5" custScaleX="2024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E19E56-540F-4C05-859F-5DA0BC3F5C69}" type="pres">
      <dgm:prSet presAssocID="{224776C3-696D-4EC3-A0DD-FE46B828C9D4}" presName="sp" presStyleCnt="0"/>
      <dgm:spPr/>
    </dgm:pt>
    <dgm:pt modelId="{1A309738-002D-4FE2-BAB4-48EF8562ED13}" type="pres">
      <dgm:prSet presAssocID="{2C670133-6812-4FC4-9EB1-348431CE95DD}" presName="linNode" presStyleCnt="0"/>
      <dgm:spPr/>
    </dgm:pt>
    <dgm:pt modelId="{89DE6F6A-A2C3-4099-BFFE-36AD3F4BF982}" type="pres">
      <dgm:prSet presAssocID="{2C670133-6812-4FC4-9EB1-348431CE95DD}" presName="parentText" presStyleLbl="node1" presStyleIdx="2" presStyleCnt="5" custScaleX="2024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6FBA3-C641-4D65-9272-48B72FC0B0AB}" type="pres">
      <dgm:prSet presAssocID="{1CA85A73-23FC-448E-B060-78D07B45EFC7}" presName="sp" presStyleCnt="0"/>
      <dgm:spPr/>
    </dgm:pt>
    <dgm:pt modelId="{9CE60121-8946-42BD-B2A2-F74E779586CF}" type="pres">
      <dgm:prSet presAssocID="{4962B256-0EA0-4BF2-BE70-1934AF44EEEA}" presName="linNode" presStyleCnt="0"/>
      <dgm:spPr/>
    </dgm:pt>
    <dgm:pt modelId="{713FD2BA-7028-4BD4-98C0-02A2F7C8B361}" type="pres">
      <dgm:prSet presAssocID="{4962B256-0EA0-4BF2-BE70-1934AF44EEEA}" presName="parentText" presStyleLbl="node1" presStyleIdx="3" presStyleCnt="5" custScaleX="2024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FF89E-ABCA-4449-943D-29FB18C819F0}" type="pres">
      <dgm:prSet presAssocID="{C777B8DB-478B-4707-BB9F-7C04AF3CC258}" presName="sp" presStyleCnt="0"/>
      <dgm:spPr/>
    </dgm:pt>
    <dgm:pt modelId="{5C2D7A0B-F23D-45AE-AD3F-58C327D9561E}" type="pres">
      <dgm:prSet presAssocID="{B6D221FE-D261-4F1D-B0FA-303CBF46CCA5}" presName="linNode" presStyleCnt="0"/>
      <dgm:spPr/>
    </dgm:pt>
    <dgm:pt modelId="{8D80E057-4795-4282-98F5-224C167F90D3}" type="pres">
      <dgm:prSet presAssocID="{B6D221FE-D261-4F1D-B0FA-303CBF46CCA5}" presName="parentText" presStyleLbl="node1" presStyleIdx="4" presStyleCnt="5" custScaleX="2024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C1BC18-8F50-47FA-B409-BDE4B796BB1F}" srcId="{32F29BC0-1173-4F68-B228-BFAA3292B150}" destId="{2C670133-6812-4FC4-9EB1-348431CE95DD}" srcOrd="2" destOrd="0" parTransId="{C302CB26-0BA2-4065-8B9D-6402D0680973}" sibTransId="{1CA85A73-23FC-448E-B060-78D07B45EFC7}"/>
    <dgm:cxn modelId="{B505A1FA-1300-48B6-8B96-54B402647645}" srcId="{32F29BC0-1173-4F68-B228-BFAA3292B150}" destId="{D8D04894-5B82-460C-9E79-4791B3B04D80}" srcOrd="1" destOrd="0" parTransId="{A64E82B7-3E11-44DB-A6BD-F19881488F55}" sibTransId="{224776C3-696D-4EC3-A0DD-FE46B828C9D4}"/>
    <dgm:cxn modelId="{C5B46BD8-CADA-4945-A66D-18B6E093F372}" type="presOf" srcId="{2C670133-6812-4FC4-9EB1-348431CE95DD}" destId="{89DE6F6A-A2C3-4099-BFFE-36AD3F4BF982}" srcOrd="0" destOrd="0" presId="urn:microsoft.com/office/officeart/2005/8/layout/vList5"/>
    <dgm:cxn modelId="{F1649A50-1C95-45CB-B55F-8EB24EEDF63E}" type="presOf" srcId="{4962B256-0EA0-4BF2-BE70-1934AF44EEEA}" destId="{713FD2BA-7028-4BD4-98C0-02A2F7C8B361}" srcOrd="0" destOrd="0" presId="urn:microsoft.com/office/officeart/2005/8/layout/vList5"/>
    <dgm:cxn modelId="{2B65CAE1-993B-4316-B2F7-228797E9339A}" type="presOf" srcId="{B6D221FE-D261-4F1D-B0FA-303CBF46CCA5}" destId="{8D80E057-4795-4282-98F5-224C167F90D3}" srcOrd="0" destOrd="0" presId="urn:microsoft.com/office/officeart/2005/8/layout/vList5"/>
    <dgm:cxn modelId="{D3B3773F-70F0-4D59-B440-6D8751AF068F}" type="presOf" srcId="{D8D04894-5B82-460C-9E79-4791B3B04D80}" destId="{934BD934-8DF0-4C50-88E1-96DEED4A0501}" srcOrd="0" destOrd="0" presId="urn:microsoft.com/office/officeart/2005/8/layout/vList5"/>
    <dgm:cxn modelId="{7BA8FD0F-1DAF-4B5E-8896-43AE221C3D99}" srcId="{32F29BC0-1173-4F68-B228-BFAA3292B150}" destId="{B6D221FE-D261-4F1D-B0FA-303CBF46CCA5}" srcOrd="4" destOrd="0" parTransId="{00992BB4-7743-4ADA-B740-ADF19B101984}" sibTransId="{16FF0AE2-7DC9-44B5-8AF2-4970895BA3F3}"/>
    <dgm:cxn modelId="{8664C9EC-EEAE-4231-A85D-8235525AEAC4}" srcId="{32F29BC0-1173-4F68-B228-BFAA3292B150}" destId="{F03046B7-6141-41B1-8E4D-969AFAAA4268}" srcOrd="0" destOrd="0" parTransId="{00274681-AF97-4209-BF96-B124DA220DCE}" sibTransId="{203A8B2E-76DE-4C6C-8504-B44B34F07E55}"/>
    <dgm:cxn modelId="{42112481-0683-48EF-A84C-F1378755FFA9}" srcId="{32F29BC0-1173-4F68-B228-BFAA3292B150}" destId="{4962B256-0EA0-4BF2-BE70-1934AF44EEEA}" srcOrd="3" destOrd="0" parTransId="{3408552C-900B-4E00-BFAF-BE53D8A1BB8A}" sibTransId="{C777B8DB-478B-4707-BB9F-7C04AF3CC258}"/>
    <dgm:cxn modelId="{CF551692-56EC-474F-B0E6-44A68B1FE96E}" type="presOf" srcId="{32F29BC0-1173-4F68-B228-BFAA3292B150}" destId="{A3DFD53F-E0C9-486C-BB31-B0F4957764DE}" srcOrd="0" destOrd="0" presId="urn:microsoft.com/office/officeart/2005/8/layout/vList5"/>
    <dgm:cxn modelId="{BA3E1C85-FBA2-4562-B652-1E72F509EFE0}" type="presOf" srcId="{F03046B7-6141-41B1-8E4D-969AFAAA4268}" destId="{7A26B49B-3333-4F78-A6AC-181FB430AE80}" srcOrd="0" destOrd="0" presId="urn:microsoft.com/office/officeart/2005/8/layout/vList5"/>
    <dgm:cxn modelId="{049DB9EE-28EF-44A1-8308-610536E1CEE6}" type="presParOf" srcId="{A3DFD53F-E0C9-486C-BB31-B0F4957764DE}" destId="{94A9A4DC-336A-42D0-8540-0A16C35E124D}" srcOrd="0" destOrd="0" presId="urn:microsoft.com/office/officeart/2005/8/layout/vList5"/>
    <dgm:cxn modelId="{2CF00323-C815-4148-BB65-22236026BDD9}" type="presParOf" srcId="{94A9A4DC-336A-42D0-8540-0A16C35E124D}" destId="{7A26B49B-3333-4F78-A6AC-181FB430AE80}" srcOrd="0" destOrd="0" presId="urn:microsoft.com/office/officeart/2005/8/layout/vList5"/>
    <dgm:cxn modelId="{48A4F465-D39F-495A-9BEC-62BC51613FFB}" type="presParOf" srcId="{A3DFD53F-E0C9-486C-BB31-B0F4957764DE}" destId="{146C9C47-2058-4DEF-BFD4-9F11AD28E991}" srcOrd="1" destOrd="0" presId="urn:microsoft.com/office/officeart/2005/8/layout/vList5"/>
    <dgm:cxn modelId="{7C41B2EB-3D70-4F66-BFB2-D54F97B6C597}" type="presParOf" srcId="{A3DFD53F-E0C9-486C-BB31-B0F4957764DE}" destId="{D379116F-1929-4A58-9317-4262646F7B37}" srcOrd="2" destOrd="0" presId="urn:microsoft.com/office/officeart/2005/8/layout/vList5"/>
    <dgm:cxn modelId="{CC10DA18-FD19-4672-8218-D0DD7A866E26}" type="presParOf" srcId="{D379116F-1929-4A58-9317-4262646F7B37}" destId="{934BD934-8DF0-4C50-88E1-96DEED4A0501}" srcOrd="0" destOrd="0" presId="urn:microsoft.com/office/officeart/2005/8/layout/vList5"/>
    <dgm:cxn modelId="{1E37E679-2C6B-476F-860C-77153F19B750}" type="presParOf" srcId="{A3DFD53F-E0C9-486C-BB31-B0F4957764DE}" destId="{65E19E56-540F-4C05-859F-5DA0BC3F5C69}" srcOrd="3" destOrd="0" presId="urn:microsoft.com/office/officeart/2005/8/layout/vList5"/>
    <dgm:cxn modelId="{9437D0A0-F232-4796-ABFF-227308731BBD}" type="presParOf" srcId="{A3DFD53F-E0C9-486C-BB31-B0F4957764DE}" destId="{1A309738-002D-4FE2-BAB4-48EF8562ED13}" srcOrd="4" destOrd="0" presId="urn:microsoft.com/office/officeart/2005/8/layout/vList5"/>
    <dgm:cxn modelId="{31E2F87E-A30B-498C-B5AF-C8D6BE8300B5}" type="presParOf" srcId="{1A309738-002D-4FE2-BAB4-48EF8562ED13}" destId="{89DE6F6A-A2C3-4099-BFFE-36AD3F4BF982}" srcOrd="0" destOrd="0" presId="urn:microsoft.com/office/officeart/2005/8/layout/vList5"/>
    <dgm:cxn modelId="{88F92A55-185F-4D4D-B085-5D8B300446F7}" type="presParOf" srcId="{A3DFD53F-E0C9-486C-BB31-B0F4957764DE}" destId="{8066FBA3-C641-4D65-9272-48B72FC0B0AB}" srcOrd="5" destOrd="0" presId="urn:microsoft.com/office/officeart/2005/8/layout/vList5"/>
    <dgm:cxn modelId="{59AECC31-C5D6-4081-853E-21D553BA7A2E}" type="presParOf" srcId="{A3DFD53F-E0C9-486C-BB31-B0F4957764DE}" destId="{9CE60121-8946-42BD-B2A2-F74E779586CF}" srcOrd="6" destOrd="0" presId="urn:microsoft.com/office/officeart/2005/8/layout/vList5"/>
    <dgm:cxn modelId="{27701493-076D-4AF9-B372-1F690AF539DA}" type="presParOf" srcId="{9CE60121-8946-42BD-B2A2-F74E779586CF}" destId="{713FD2BA-7028-4BD4-98C0-02A2F7C8B361}" srcOrd="0" destOrd="0" presId="urn:microsoft.com/office/officeart/2005/8/layout/vList5"/>
    <dgm:cxn modelId="{497F0904-0A5D-46DD-B5DA-45FED86EFF9F}" type="presParOf" srcId="{A3DFD53F-E0C9-486C-BB31-B0F4957764DE}" destId="{75AFF89E-ABCA-4449-943D-29FB18C819F0}" srcOrd="7" destOrd="0" presId="urn:microsoft.com/office/officeart/2005/8/layout/vList5"/>
    <dgm:cxn modelId="{78E7045E-5F0A-469F-A425-E49EEF6F9B3A}" type="presParOf" srcId="{A3DFD53F-E0C9-486C-BB31-B0F4957764DE}" destId="{5C2D7A0B-F23D-45AE-AD3F-58C327D9561E}" srcOrd="8" destOrd="0" presId="urn:microsoft.com/office/officeart/2005/8/layout/vList5"/>
    <dgm:cxn modelId="{A217B115-482C-46F1-9D13-096F0D644ECA}" type="presParOf" srcId="{5C2D7A0B-F23D-45AE-AD3F-58C327D9561E}" destId="{8D80E057-4795-4282-98F5-224C167F90D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E6936CC-7AC5-4FEC-AB24-B841E5B3DC6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789F0B-2BF3-493A-8FA0-50061DF12EE7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اتصال ایستگاهها از طریق گره (دستگاه) مرکزی</a:t>
          </a:r>
          <a:endParaRPr lang="en-US">
            <a:cs typeface="B Titr" panose="00000700000000000000" pitchFamily="2" charset="-78"/>
          </a:endParaRPr>
        </a:p>
      </dgm:t>
    </dgm:pt>
    <dgm:pt modelId="{82AC0372-68C7-4902-8AEF-9935B582F8EE}" type="parTrans" cxnId="{F76F46BB-3C62-41DE-91AC-70C5BE6D06D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6300290-D851-4CD4-9F4A-8821CE437EB6}" type="sibTrans" cxnId="{F76F46BB-3C62-41DE-91AC-70C5BE6D06D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7116B01-61A3-4FAC-B647-E744C6240802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هر گونه تبادل داده ها از طریق این گره مرکزی انجام می شود.</a:t>
          </a:r>
          <a:endParaRPr lang="en-US">
            <a:cs typeface="B Titr" panose="00000700000000000000" pitchFamily="2" charset="-78"/>
          </a:endParaRPr>
        </a:p>
      </dgm:t>
    </dgm:pt>
    <dgm:pt modelId="{8B0A16E3-AC7C-4112-9203-4813C478923F}" type="parTrans" cxnId="{78A6893D-9501-4E66-BA6F-B00E67EE89C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8FF6D3B-C758-41FB-9940-9BD944801ECB}" type="sibTrans" cxnId="{78A6893D-9501-4E66-BA6F-B00E67EE89C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CF53BA6-E529-4597-AACB-8D959E53B498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یک توپولوژی ساده، ارزان و با نصب راحت</a:t>
          </a:r>
          <a:endParaRPr lang="en-US">
            <a:cs typeface="B Titr" panose="00000700000000000000" pitchFamily="2" charset="-78"/>
          </a:endParaRPr>
        </a:p>
      </dgm:t>
    </dgm:pt>
    <dgm:pt modelId="{E452D9F9-6654-45B9-AE77-700C858ADAC7}" type="parTrans" cxnId="{AECE4AA5-00D8-49C1-8BD8-BD23011EC16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72801E3-8AB8-42C7-B7CE-7A7C12B3B281}" type="sibTrans" cxnId="{AECE4AA5-00D8-49C1-8BD8-BD23011EC16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E1D797D-6384-47A6-A131-99B12351E8AE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یک توپولوژی بسیار رایج و محبوب</a:t>
          </a:r>
          <a:endParaRPr lang="en-US">
            <a:cs typeface="B Titr" panose="00000700000000000000" pitchFamily="2" charset="-78"/>
          </a:endParaRPr>
        </a:p>
      </dgm:t>
    </dgm:pt>
    <dgm:pt modelId="{08393DE1-3C3A-40EA-ACCD-896858C4B525}" type="parTrans" cxnId="{7F7D51A1-BDE2-4EC1-BB97-5F647FD84EE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F63712A-6797-4901-8F49-FA6E01D8A4C8}" type="sibTrans" cxnId="{7F7D51A1-BDE2-4EC1-BB97-5F647FD84EE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BBEB75C-629C-4C9A-A494-D1BCE7F738F8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گره مرکزی می تواند یک هاب یا یک سوئیچ سریع باشد.</a:t>
          </a:r>
          <a:endParaRPr lang="en-US">
            <a:cs typeface="B Titr" panose="00000700000000000000" pitchFamily="2" charset="-78"/>
          </a:endParaRPr>
        </a:p>
      </dgm:t>
    </dgm:pt>
    <dgm:pt modelId="{491D1DEB-5088-4A16-A720-98EB09D8384C}" type="parTrans" cxnId="{1B39B5AD-2736-4A38-B808-F771546D4EF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EE218A5-478F-4051-AEF1-82D612E30E91}" type="sibTrans" cxnId="{1B39B5AD-2736-4A38-B808-F771546D4EF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03D7949-D0BB-48D7-B8EF-FEC48CA07CB4}" type="pres">
      <dgm:prSet presAssocID="{CE6936CC-7AC5-4FEC-AB24-B841E5B3DC65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8342742-2777-4A67-BEDE-8A44D3FC73BB}" type="pres">
      <dgm:prSet presAssocID="{BD789F0B-2BF3-493A-8FA0-50061DF12EE7}" presName="horFlow" presStyleCnt="0"/>
      <dgm:spPr/>
    </dgm:pt>
    <dgm:pt modelId="{E9528CFF-7E5C-4DA1-BBC9-A825A472A1E2}" type="pres">
      <dgm:prSet presAssocID="{BD789F0B-2BF3-493A-8FA0-50061DF12EE7}" presName="bigChev" presStyleLbl="node1" presStyleIdx="0" presStyleCnt="5" custScaleX="202691"/>
      <dgm:spPr/>
      <dgm:t>
        <a:bodyPr/>
        <a:lstStyle/>
        <a:p>
          <a:endParaRPr lang="en-US"/>
        </a:p>
      </dgm:t>
    </dgm:pt>
    <dgm:pt modelId="{9B4C16AF-9943-4B1E-BC44-06F96D488EA9}" type="pres">
      <dgm:prSet presAssocID="{BD789F0B-2BF3-493A-8FA0-50061DF12EE7}" presName="vSp" presStyleCnt="0"/>
      <dgm:spPr/>
    </dgm:pt>
    <dgm:pt modelId="{5D557BCB-08BB-4F34-B35F-C9BA3971D41E}" type="pres">
      <dgm:prSet presAssocID="{E7116B01-61A3-4FAC-B647-E744C6240802}" presName="horFlow" presStyleCnt="0"/>
      <dgm:spPr/>
    </dgm:pt>
    <dgm:pt modelId="{69AD3C46-865F-42AE-BEC3-826A271AE3FD}" type="pres">
      <dgm:prSet presAssocID="{E7116B01-61A3-4FAC-B647-E744C6240802}" presName="bigChev" presStyleLbl="node1" presStyleIdx="1" presStyleCnt="5" custScaleX="202691"/>
      <dgm:spPr/>
      <dgm:t>
        <a:bodyPr/>
        <a:lstStyle/>
        <a:p>
          <a:endParaRPr lang="en-US"/>
        </a:p>
      </dgm:t>
    </dgm:pt>
    <dgm:pt modelId="{3DB7F5E3-1926-476E-9B48-3D3413A73FEA}" type="pres">
      <dgm:prSet presAssocID="{E7116B01-61A3-4FAC-B647-E744C6240802}" presName="vSp" presStyleCnt="0"/>
      <dgm:spPr/>
    </dgm:pt>
    <dgm:pt modelId="{7AA56180-035A-4B85-8243-9E4A55941C8D}" type="pres">
      <dgm:prSet presAssocID="{2CF53BA6-E529-4597-AACB-8D959E53B498}" presName="horFlow" presStyleCnt="0"/>
      <dgm:spPr/>
    </dgm:pt>
    <dgm:pt modelId="{79215F70-3643-4FD0-9705-F95730E4537C}" type="pres">
      <dgm:prSet presAssocID="{2CF53BA6-E529-4597-AACB-8D959E53B498}" presName="bigChev" presStyleLbl="node1" presStyleIdx="2" presStyleCnt="5" custScaleX="202691"/>
      <dgm:spPr/>
      <dgm:t>
        <a:bodyPr/>
        <a:lstStyle/>
        <a:p>
          <a:endParaRPr lang="en-US"/>
        </a:p>
      </dgm:t>
    </dgm:pt>
    <dgm:pt modelId="{7D86C0E0-AD74-48FA-9C4D-E21C535B26A1}" type="pres">
      <dgm:prSet presAssocID="{2CF53BA6-E529-4597-AACB-8D959E53B498}" presName="vSp" presStyleCnt="0"/>
      <dgm:spPr/>
    </dgm:pt>
    <dgm:pt modelId="{CFB985F6-FD16-4CE0-A0BE-FD0A13A6D1B7}" type="pres">
      <dgm:prSet presAssocID="{4E1D797D-6384-47A6-A131-99B12351E8AE}" presName="horFlow" presStyleCnt="0"/>
      <dgm:spPr/>
    </dgm:pt>
    <dgm:pt modelId="{9A171FD2-FF58-49C7-9E5A-4749A6DA3952}" type="pres">
      <dgm:prSet presAssocID="{4E1D797D-6384-47A6-A131-99B12351E8AE}" presName="bigChev" presStyleLbl="node1" presStyleIdx="3" presStyleCnt="5" custScaleX="202691"/>
      <dgm:spPr/>
      <dgm:t>
        <a:bodyPr/>
        <a:lstStyle/>
        <a:p>
          <a:endParaRPr lang="en-US"/>
        </a:p>
      </dgm:t>
    </dgm:pt>
    <dgm:pt modelId="{A4A67592-FC88-45FC-AF98-8F1C4344109A}" type="pres">
      <dgm:prSet presAssocID="{4E1D797D-6384-47A6-A131-99B12351E8AE}" presName="vSp" presStyleCnt="0"/>
      <dgm:spPr/>
    </dgm:pt>
    <dgm:pt modelId="{CB66E4B6-6241-4D58-BE16-06E8544CFA9B}" type="pres">
      <dgm:prSet presAssocID="{2BBEB75C-629C-4C9A-A494-D1BCE7F738F8}" presName="horFlow" presStyleCnt="0"/>
      <dgm:spPr/>
    </dgm:pt>
    <dgm:pt modelId="{BB27A813-9F71-436D-AF6F-74785D8FA43F}" type="pres">
      <dgm:prSet presAssocID="{2BBEB75C-629C-4C9A-A494-D1BCE7F738F8}" presName="bigChev" presStyleLbl="node1" presStyleIdx="4" presStyleCnt="5" custScaleX="202691"/>
      <dgm:spPr/>
      <dgm:t>
        <a:bodyPr/>
        <a:lstStyle/>
        <a:p>
          <a:endParaRPr lang="en-US"/>
        </a:p>
      </dgm:t>
    </dgm:pt>
  </dgm:ptLst>
  <dgm:cxnLst>
    <dgm:cxn modelId="{78A6893D-9501-4E66-BA6F-B00E67EE89C3}" srcId="{CE6936CC-7AC5-4FEC-AB24-B841E5B3DC65}" destId="{E7116B01-61A3-4FAC-B647-E744C6240802}" srcOrd="1" destOrd="0" parTransId="{8B0A16E3-AC7C-4112-9203-4813C478923F}" sibTransId="{38FF6D3B-C758-41FB-9940-9BD944801ECB}"/>
    <dgm:cxn modelId="{AECE4AA5-00D8-49C1-8BD8-BD23011EC161}" srcId="{CE6936CC-7AC5-4FEC-AB24-B841E5B3DC65}" destId="{2CF53BA6-E529-4597-AACB-8D959E53B498}" srcOrd="2" destOrd="0" parTransId="{E452D9F9-6654-45B9-AE77-700C858ADAC7}" sibTransId="{A72801E3-8AB8-42C7-B7CE-7A7C12B3B281}"/>
    <dgm:cxn modelId="{1B39B5AD-2736-4A38-B808-F771546D4EF6}" srcId="{CE6936CC-7AC5-4FEC-AB24-B841E5B3DC65}" destId="{2BBEB75C-629C-4C9A-A494-D1BCE7F738F8}" srcOrd="4" destOrd="0" parTransId="{491D1DEB-5088-4A16-A720-98EB09D8384C}" sibTransId="{EEE218A5-478F-4051-AEF1-82D612E30E91}"/>
    <dgm:cxn modelId="{9241FC31-0F72-4458-AE30-04F5A9ED895B}" type="presOf" srcId="{E7116B01-61A3-4FAC-B647-E744C6240802}" destId="{69AD3C46-865F-42AE-BEC3-826A271AE3FD}" srcOrd="0" destOrd="0" presId="urn:microsoft.com/office/officeart/2005/8/layout/lProcess3"/>
    <dgm:cxn modelId="{364D17B6-1F2B-4DBD-94EC-9EFBFC9E63F0}" type="presOf" srcId="{BD789F0B-2BF3-493A-8FA0-50061DF12EE7}" destId="{E9528CFF-7E5C-4DA1-BBC9-A825A472A1E2}" srcOrd="0" destOrd="0" presId="urn:microsoft.com/office/officeart/2005/8/layout/lProcess3"/>
    <dgm:cxn modelId="{7F7D51A1-BDE2-4EC1-BB97-5F647FD84EE1}" srcId="{CE6936CC-7AC5-4FEC-AB24-B841E5B3DC65}" destId="{4E1D797D-6384-47A6-A131-99B12351E8AE}" srcOrd="3" destOrd="0" parTransId="{08393DE1-3C3A-40EA-ACCD-896858C4B525}" sibTransId="{8F63712A-6797-4901-8F49-FA6E01D8A4C8}"/>
    <dgm:cxn modelId="{93035517-4F43-4008-9EBD-11ED6B0DE951}" type="presOf" srcId="{2CF53BA6-E529-4597-AACB-8D959E53B498}" destId="{79215F70-3643-4FD0-9705-F95730E4537C}" srcOrd="0" destOrd="0" presId="urn:microsoft.com/office/officeart/2005/8/layout/lProcess3"/>
    <dgm:cxn modelId="{01845B0E-8BF8-40F0-BA1F-B1C7DB3117FE}" type="presOf" srcId="{2BBEB75C-629C-4C9A-A494-D1BCE7F738F8}" destId="{BB27A813-9F71-436D-AF6F-74785D8FA43F}" srcOrd="0" destOrd="0" presId="urn:microsoft.com/office/officeart/2005/8/layout/lProcess3"/>
    <dgm:cxn modelId="{0C92BC58-3428-4D5E-8F28-E682CC688619}" type="presOf" srcId="{CE6936CC-7AC5-4FEC-AB24-B841E5B3DC65}" destId="{203D7949-D0BB-48D7-B8EF-FEC48CA07CB4}" srcOrd="0" destOrd="0" presId="urn:microsoft.com/office/officeart/2005/8/layout/lProcess3"/>
    <dgm:cxn modelId="{F76F46BB-3C62-41DE-91AC-70C5BE6D06D6}" srcId="{CE6936CC-7AC5-4FEC-AB24-B841E5B3DC65}" destId="{BD789F0B-2BF3-493A-8FA0-50061DF12EE7}" srcOrd="0" destOrd="0" parTransId="{82AC0372-68C7-4902-8AEF-9935B582F8EE}" sibTransId="{26300290-D851-4CD4-9F4A-8821CE437EB6}"/>
    <dgm:cxn modelId="{2B23A84D-467A-411E-AF43-5ABB6FEC9EE5}" type="presOf" srcId="{4E1D797D-6384-47A6-A131-99B12351E8AE}" destId="{9A171FD2-FF58-49C7-9E5A-4749A6DA3952}" srcOrd="0" destOrd="0" presId="urn:microsoft.com/office/officeart/2005/8/layout/lProcess3"/>
    <dgm:cxn modelId="{13B107FC-E900-471C-88FB-AC80E1A087D7}" type="presParOf" srcId="{203D7949-D0BB-48D7-B8EF-FEC48CA07CB4}" destId="{28342742-2777-4A67-BEDE-8A44D3FC73BB}" srcOrd="0" destOrd="0" presId="urn:microsoft.com/office/officeart/2005/8/layout/lProcess3"/>
    <dgm:cxn modelId="{9B685A80-EE45-4132-83EB-A15C54C69121}" type="presParOf" srcId="{28342742-2777-4A67-BEDE-8A44D3FC73BB}" destId="{E9528CFF-7E5C-4DA1-BBC9-A825A472A1E2}" srcOrd="0" destOrd="0" presId="urn:microsoft.com/office/officeart/2005/8/layout/lProcess3"/>
    <dgm:cxn modelId="{4E08FF9F-2B6A-4C82-A5DB-15FAE3E64BF5}" type="presParOf" srcId="{203D7949-D0BB-48D7-B8EF-FEC48CA07CB4}" destId="{9B4C16AF-9943-4B1E-BC44-06F96D488EA9}" srcOrd="1" destOrd="0" presId="urn:microsoft.com/office/officeart/2005/8/layout/lProcess3"/>
    <dgm:cxn modelId="{65D62322-6499-4AAC-8BFE-F99D3F26507F}" type="presParOf" srcId="{203D7949-D0BB-48D7-B8EF-FEC48CA07CB4}" destId="{5D557BCB-08BB-4F34-B35F-C9BA3971D41E}" srcOrd="2" destOrd="0" presId="urn:microsoft.com/office/officeart/2005/8/layout/lProcess3"/>
    <dgm:cxn modelId="{A6F69B03-7864-4ECF-9305-6B7F7FD67915}" type="presParOf" srcId="{5D557BCB-08BB-4F34-B35F-C9BA3971D41E}" destId="{69AD3C46-865F-42AE-BEC3-826A271AE3FD}" srcOrd="0" destOrd="0" presId="urn:microsoft.com/office/officeart/2005/8/layout/lProcess3"/>
    <dgm:cxn modelId="{3153DAB6-DE3E-4828-910D-8B361CBD4906}" type="presParOf" srcId="{203D7949-D0BB-48D7-B8EF-FEC48CA07CB4}" destId="{3DB7F5E3-1926-476E-9B48-3D3413A73FEA}" srcOrd="3" destOrd="0" presId="urn:microsoft.com/office/officeart/2005/8/layout/lProcess3"/>
    <dgm:cxn modelId="{C7C562E7-B14D-4C75-AA9E-0823CBB7FF98}" type="presParOf" srcId="{203D7949-D0BB-48D7-B8EF-FEC48CA07CB4}" destId="{7AA56180-035A-4B85-8243-9E4A55941C8D}" srcOrd="4" destOrd="0" presId="urn:microsoft.com/office/officeart/2005/8/layout/lProcess3"/>
    <dgm:cxn modelId="{8BCAAAF5-DD7C-44B3-85A5-4781C2DABB35}" type="presParOf" srcId="{7AA56180-035A-4B85-8243-9E4A55941C8D}" destId="{79215F70-3643-4FD0-9705-F95730E4537C}" srcOrd="0" destOrd="0" presId="urn:microsoft.com/office/officeart/2005/8/layout/lProcess3"/>
    <dgm:cxn modelId="{869AE8D1-8B9D-4144-8A8A-D0FA6611A872}" type="presParOf" srcId="{203D7949-D0BB-48D7-B8EF-FEC48CA07CB4}" destId="{7D86C0E0-AD74-48FA-9C4D-E21C535B26A1}" srcOrd="5" destOrd="0" presId="urn:microsoft.com/office/officeart/2005/8/layout/lProcess3"/>
    <dgm:cxn modelId="{16325860-838A-4EE4-99E7-140DF55811E8}" type="presParOf" srcId="{203D7949-D0BB-48D7-B8EF-FEC48CA07CB4}" destId="{CFB985F6-FD16-4CE0-A0BE-FD0A13A6D1B7}" srcOrd="6" destOrd="0" presId="urn:microsoft.com/office/officeart/2005/8/layout/lProcess3"/>
    <dgm:cxn modelId="{E39C4454-1CA2-44D5-99BE-51E38DA80967}" type="presParOf" srcId="{CFB985F6-FD16-4CE0-A0BE-FD0A13A6D1B7}" destId="{9A171FD2-FF58-49C7-9E5A-4749A6DA3952}" srcOrd="0" destOrd="0" presId="urn:microsoft.com/office/officeart/2005/8/layout/lProcess3"/>
    <dgm:cxn modelId="{F327C1CA-A53E-4F96-ACDE-CC079ECF3347}" type="presParOf" srcId="{203D7949-D0BB-48D7-B8EF-FEC48CA07CB4}" destId="{A4A67592-FC88-45FC-AF98-8F1C4344109A}" srcOrd="7" destOrd="0" presId="urn:microsoft.com/office/officeart/2005/8/layout/lProcess3"/>
    <dgm:cxn modelId="{32675CBE-DB0F-49EE-8283-EBF9CCAAF0D8}" type="presParOf" srcId="{203D7949-D0BB-48D7-B8EF-FEC48CA07CB4}" destId="{CB66E4B6-6241-4D58-BE16-06E8544CFA9B}" srcOrd="8" destOrd="0" presId="urn:microsoft.com/office/officeart/2005/8/layout/lProcess3"/>
    <dgm:cxn modelId="{C724F259-CDEC-4EE8-89D7-585EFA338F9A}" type="presParOf" srcId="{CB66E4B6-6241-4D58-BE16-06E8544CFA9B}" destId="{BB27A813-9F71-436D-AF6F-74785D8FA43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48D4158-8DFC-4294-8683-4D7036E322D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B61B64F-AEFF-4EF9-8FB8-7E0E95AAB63C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ایستگاهها در یک ساختار حلقوی به یکدیگر متصل هستند.</a:t>
          </a:r>
          <a:endParaRPr lang="en-US" sz="1600">
            <a:cs typeface="B Titr" panose="00000700000000000000" pitchFamily="2" charset="-78"/>
          </a:endParaRPr>
        </a:p>
      </dgm:t>
    </dgm:pt>
    <dgm:pt modelId="{0FFDA2E7-4633-4060-87BF-5A1EAA731694}" type="parTrans" cxnId="{D6FC860B-F427-4704-BDE3-F20B10D68537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1AC57178-4E72-4BF1-840F-E9D90269F373}" type="sibTrans" cxnId="{D6FC860B-F427-4704-BDE3-F20B10D68537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4A477E82-BD7D-4FCF-AD05-5A4CAF45E868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جهت جریان اطلاعات در یک جهت است.</a:t>
          </a:r>
          <a:endParaRPr lang="en-US" sz="1600">
            <a:cs typeface="B Titr" panose="00000700000000000000" pitchFamily="2" charset="-78"/>
          </a:endParaRPr>
        </a:p>
      </dgm:t>
    </dgm:pt>
    <dgm:pt modelId="{9AA33540-25F2-4CD7-B049-A9E0BEBF5E58}" type="parTrans" cxnId="{C319F5C4-91F4-4F82-B653-CBE7D280F91C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43D5CB13-0CDE-42AA-8A29-3B67CE2E9D26}" type="sibTrans" cxnId="{C319F5C4-91F4-4F82-B653-CBE7D280F91C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0C929D83-C1F7-40A0-9B31-2ABFA45698E0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برای انتقال اطلاعات به ماشین غیر مجاور، بسته اطلاعاتی به ماشین های مسیر ارسال می شود.</a:t>
          </a:r>
          <a:endParaRPr lang="en-US" sz="1600">
            <a:cs typeface="B Titr" panose="00000700000000000000" pitchFamily="2" charset="-78"/>
          </a:endParaRPr>
        </a:p>
      </dgm:t>
    </dgm:pt>
    <dgm:pt modelId="{2EC91DDE-CC7D-4635-AE33-A42450B6602B}" type="parTrans" cxnId="{3E1C9F4C-717C-49ED-811A-5D5004C64A07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A6D4D99A-F310-4D4C-B1E1-3839FF28DE2D}" type="sibTrans" cxnId="{3E1C9F4C-717C-49ED-811A-5D5004C64A07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773C289E-5A8F-4EBF-BE77-2BED68A0A42E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کاربرد کم / </a:t>
          </a:r>
          <a:r>
            <a:rPr lang="en-US" sz="1600" b="1" smtClean="0">
              <a:cs typeface="B Titr" panose="00000700000000000000" pitchFamily="2" charset="-78"/>
            </a:rPr>
            <a:t>IBM Token Ring , FDDI</a:t>
          </a:r>
          <a:endParaRPr lang="en-US" sz="1600">
            <a:cs typeface="B Titr" panose="00000700000000000000" pitchFamily="2" charset="-78"/>
          </a:endParaRPr>
        </a:p>
      </dgm:t>
    </dgm:pt>
    <dgm:pt modelId="{038E78C1-EE64-44BE-B559-36EF5C74A8FA}" type="parTrans" cxnId="{0E85DBB4-E671-41AA-9388-5B710931D9D1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E194522E-F945-491C-80F9-87B8085ADBCA}" type="sibTrans" cxnId="{0E85DBB4-E671-41AA-9388-5B710931D9D1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6799808D-3D96-46D3-A3F1-40707752C3DA}" type="pres">
      <dgm:prSet presAssocID="{A48D4158-8DFC-4294-8683-4D7036E322D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744564-CED8-42A6-ACA8-A54F6CF03A94}" type="pres">
      <dgm:prSet presAssocID="{FB61B64F-AEFF-4EF9-8FB8-7E0E95AAB63C}" presName="circ1" presStyleLbl="vennNode1" presStyleIdx="0" presStyleCnt="4"/>
      <dgm:spPr/>
      <dgm:t>
        <a:bodyPr/>
        <a:lstStyle/>
        <a:p>
          <a:endParaRPr lang="en-US"/>
        </a:p>
      </dgm:t>
    </dgm:pt>
    <dgm:pt modelId="{06C23848-17E8-4351-BBF4-CE16B6D8AA0E}" type="pres">
      <dgm:prSet presAssocID="{FB61B64F-AEFF-4EF9-8FB8-7E0E95AAB6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2A33B-20E7-457F-911F-499297C1AC84}" type="pres">
      <dgm:prSet presAssocID="{4A477E82-BD7D-4FCF-AD05-5A4CAF45E868}" presName="circ2" presStyleLbl="vennNode1" presStyleIdx="1" presStyleCnt="4"/>
      <dgm:spPr/>
      <dgm:t>
        <a:bodyPr/>
        <a:lstStyle/>
        <a:p>
          <a:endParaRPr lang="en-US"/>
        </a:p>
      </dgm:t>
    </dgm:pt>
    <dgm:pt modelId="{50717C54-AD86-40E9-891D-4ABCB5D5959A}" type="pres">
      <dgm:prSet presAssocID="{4A477E82-BD7D-4FCF-AD05-5A4CAF45E86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61E4E4-C7F2-4786-87CC-B02CBFBA55F8}" type="pres">
      <dgm:prSet presAssocID="{0C929D83-C1F7-40A0-9B31-2ABFA45698E0}" presName="circ3" presStyleLbl="vennNode1" presStyleIdx="2" presStyleCnt="4"/>
      <dgm:spPr/>
      <dgm:t>
        <a:bodyPr/>
        <a:lstStyle/>
        <a:p>
          <a:endParaRPr lang="en-US"/>
        </a:p>
      </dgm:t>
    </dgm:pt>
    <dgm:pt modelId="{727A841C-3548-4CC2-A229-2BA9F480E8B6}" type="pres">
      <dgm:prSet presAssocID="{0C929D83-C1F7-40A0-9B31-2ABFA45698E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F5F03-C7FE-4E37-BE86-453F6B37FCEB}" type="pres">
      <dgm:prSet presAssocID="{773C289E-5A8F-4EBF-BE77-2BED68A0A42E}" presName="circ4" presStyleLbl="vennNode1" presStyleIdx="3" presStyleCnt="4"/>
      <dgm:spPr/>
      <dgm:t>
        <a:bodyPr/>
        <a:lstStyle/>
        <a:p>
          <a:endParaRPr lang="en-US"/>
        </a:p>
      </dgm:t>
    </dgm:pt>
    <dgm:pt modelId="{0FEAE0BA-6419-4DA2-BA95-4DABE217AB41}" type="pres">
      <dgm:prSet presAssocID="{773C289E-5A8F-4EBF-BE77-2BED68A0A42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95805-D14C-4A60-A8EF-EA2D23A5B137}" type="presOf" srcId="{A48D4158-8DFC-4294-8683-4D7036E322D5}" destId="{6799808D-3D96-46D3-A3F1-40707752C3DA}" srcOrd="0" destOrd="0" presId="urn:microsoft.com/office/officeart/2005/8/layout/venn1"/>
    <dgm:cxn modelId="{C319F5C4-91F4-4F82-B653-CBE7D280F91C}" srcId="{A48D4158-8DFC-4294-8683-4D7036E322D5}" destId="{4A477E82-BD7D-4FCF-AD05-5A4CAF45E868}" srcOrd="1" destOrd="0" parTransId="{9AA33540-25F2-4CD7-B049-A9E0BEBF5E58}" sibTransId="{43D5CB13-0CDE-42AA-8A29-3B67CE2E9D26}"/>
    <dgm:cxn modelId="{EDA7D095-364C-4B15-825B-751E6392E9DC}" type="presOf" srcId="{4A477E82-BD7D-4FCF-AD05-5A4CAF45E868}" destId="{D242A33B-20E7-457F-911F-499297C1AC84}" srcOrd="0" destOrd="0" presId="urn:microsoft.com/office/officeart/2005/8/layout/venn1"/>
    <dgm:cxn modelId="{ACEA63DF-9D05-4EDA-85AF-D1821E6B35C1}" type="presOf" srcId="{FB61B64F-AEFF-4EF9-8FB8-7E0E95AAB63C}" destId="{73744564-CED8-42A6-ACA8-A54F6CF03A94}" srcOrd="0" destOrd="0" presId="urn:microsoft.com/office/officeart/2005/8/layout/venn1"/>
    <dgm:cxn modelId="{3E1C9F4C-717C-49ED-811A-5D5004C64A07}" srcId="{A48D4158-8DFC-4294-8683-4D7036E322D5}" destId="{0C929D83-C1F7-40A0-9B31-2ABFA45698E0}" srcOrd="2" destOrd="0" parTransId="{2EC91DDE-CC7D-4635-AE33-A42450B6602B}" sibTransId="{A6D4D99A-F310-4D4C-B1E1-3839FF28DE2D}"/>
    <dgm:cxn modelId="{C276A993-48EE-454A-BA04-4729C130AEB6}" type="presOf" srcId="{0C929D83-C1F7-40A0-9B31-2ABFA45698E0}" destId="{727A841C-3548-4CC2-A229-2BA9F480E8B6}" srcOrd="1" destOrd="0" presId="urn:microsoft.com/office/officeart/2005/8/layout/venn1"/>
    <dgm:cxn modelId="{A5DC3CED-EC50-4DBB-B5C6-ADCE0EA5C51B}" type="presOf" srcId="{4A477E82-BD7D-4FCF-AD05-5A4CAF45E868}" destId="{50717C54-AD86-40E9-891D-4ABCB5D5959A}" srcOrd="1" destOrd="0" presId="urn:microsoft.com/office/officeart/2005/8/layout/venn1"/>
    <dgm:cxn modelId="{EBE86E23-C317-4882-8909-40FA579EBA29}" type="presOf" srcId="{FB61B64F-AEFF-4EF9-8FB8-7E0E95AAB63C}" destId="{06C23848-17E8-4351-BBF4-CE16B6D8AA0E}" srcOrd="1" destOrd="0" presId="urn:microsoft.com/office/officeart/2005/8/layout/venn1"/>
    <dgm:cxn modelId="{D6FC860B-F427-4704-BDE3-F20B10D68537}" srcId="{A48D4158-8DFC-4294-8683-4D7036E322D5}" destId="{FB61B64F-AEFF-4EF9-8FB8-7E0E95AAB63C}" srcOrd="0" destOrd="0" parTransId="{0FFDA2E7-4633-4060-87BF-5A1EAA731694}" sibTransId="{1AC57178-4E72-4BF1-840F-E9D90269F373}"/>
    <dgm:cxn modelId="{E55E7A0C-A4AD-4D3B-8166-00939D4BB550}" type="presOf" srcId="{773C289E-5A8F-4EBF-BE77-2BED68A0A42E}" destId="{0FEAE0BA-6419-4DA2-BA95-4DABE217AB41}" srcOrd="1" destOrd="0" presId="urn:microsoft.com/office/officeart/2005/8/layout/venn1"/>
    <dgm:cxn modelId="{0E85DBB4-E671-41AA-9388-5B710931D9D1}" srcId="{A48D4158-8DFC-4294-8683-4D7036E322D5}" destId="{773C289E-5A8F-4EBF-BE77-2BED68A0A42E}" srcOrd="3" destOrd="0" parTransId="{038E78C1-EE64-44BE-B559-36EF5C74A8FA}" sibTransId="{E194522E-F945-491C-80F9-87B8085ADBCA}"/>
    <dgm:cxn modelId="{1F73DC2F-5DDA-4AB9-A952-8C4EA2F28649}" type="presOf" srcId="{773C289E-5A8F-4EBF-BE77-2BED68A0A42E}" destId="{8C5F5F03-C7FE-4E37-BE86-453F6B37FCEB}" srcOrd="0" destOrd="0" presId="urn:microsoft.com/office/officeart/2005/8/layout/venn1"/>
    <dgm:cxn modelId="{E96559A8-F324-4980-BFEA-AA9AF919EBA9}" type="presOf" srcId="{0C929D83-C1F7-40A0-9B31-2ABFA45698E0}" destId="{5261E4E4-C7F2-4786-87CC-B02CBFBA55F8}" srcOrd="0" destOrd="0" presId="urn:microsoft.com/office/officeart/2005/8/layout/venn1"/>
    <dgm:cxn modelId="{BEB215BE-68AA-49B9-BF52-5852E6A0FCEF}" type="presParOf" srcId="{6799808D-3D96-46D3-A3F1-40707752C3DA}" destId="{73744564-CED8-42A6-ACA8-A54F6CF03A94}" srcOrd="0" destOrd="0" presId="urn:microsoft.com/office/officeart/2005/8/layout/venn1"/>
    <dgm:cxn modelId="{4FA3E61C-AA1D-4ED5-A524-2025966054BD}" type="presParOf" srcId="{6799808D-3D96-46D3-A3F1-40707752C3DA}" destId="{06C23848-17E8-4351-BBF4-CE16B6D8AA0E}" srcOrd="1" destOrd="0" presId="urn:microsoft.com/office/officeart/2005/8/layout/venn1"/>
    <dgm:cxn modelId="{8BF57262-C6EA-49A2-AD71-5E0D861FD024}" type="presParOf" srcId="{6799808D-3D96-46D3-A3F1-40707752C3DA}" destId="{D242A33B-20E7-457F-911F-499297C1AC84}" srcOrd="2" destOrd="0" presId="urn:microsoft.com/office/officeart/2005/8/layout/venn1"/>
    <dgm:cxn modelId="{8AD70D7D-FB50-45B6-BD20-4792141164C8}" type="presParOf" srcId="{6799808D-3D96-46D3-A3F1-40707752C3DA}" destId="{50717C54-AD86-40E9-891D-4ABCB5D5959A}" srcOrd="3" destOrd="0" presId="urn:microsoft.com/office/officeart/2005/8/layout/venn1"/>
    <dgm:cxn modelId="{661B3D58-24E8-40D3-9D33-A68CE11D4845}" type="presParOf" srcId="{6799808D-3D96-46D3-A3F1-40707752C3DA}" destId="{5261E4E4-C7F2-4786-87CC-B02CBFBA55F8}" srcOrd="4" destOrd="0" presId="urn:microsoft.com/office/officeart/2005/8/layout/venn1"/>
    <dgm:cxn modelId="{8BA09076-18EC-4D11-A838-B4D6918AFD6E}" type="presParOf" srcId="{6799808D-3D96-46D3-A3F1-40707752C3DA}" destId="{727A841C-3548-4CC2-A229-2BA9F480E8B6}" srcOrd="5" destOrd="0" presId="urn:microsoft.com/office/officeart/2005/8/layout/venn1"/>
    <dgm:cxn modelId="{E0D23FDC-F9CA-44ED-AC87-E799718105A1}" type="presParOf" srcId="{6799808D-3D96-46D3-A3F1-40707752C3DA}" destId="{8C5F5F03-C7FE-4E37-BE86-453F6B37FCEB}" srcOrd="6" destOrd="0" presId="urn:microsoft.com/office/officeart/2005/8/layout/venn1"/>
    <dgm:cxn modelId="{364EA5F7-F262-4D46-9494-2BFDCDC09AEC}" type="presParOf" srcId="{6799808D-3D96-46D3-A3F1-40707752C3DA}" destId="{0FEAE0BA-6419-4DA2-BA95-4DABE217AB4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1E9E00-2FCA-4067-B247-92E7CA4C87CD}" type="doc">
      <dgm:prSet loTypeId="urn:microsoft.com/office/officeart/2005/8/layout/vList3" loCatId="list" qsTypeId="urn:microsoft.com/office/officeart/2005/8/quickstyle/simple1" qsCatId="simple" csTypeId="urn:microsoft.com/office/officeart/2005/8/colors/accent4_5" csCatId="accent4"/>
      <dgm:spPr/>
      <dgm:t>
        <a:bodyPr/>
        <a:lstStyle/>
        <a:p>
          <a:endParaRPr lang="en-US"/>
        </a:p>
      </dgm:t>
    </dgm:pt>
    <dgm:pt modelId="{2F4139C7-30E1-49FC-A550-018F5F7BFB74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هر ایستگاه مستقیما(توسط خطوط نقطه به نقطه) به کلیه ایستگاههای دیگر شبکه متصل می باشد.</a:t>
          </a:r>
          <a:endParaRPr lang="en-US">
            <a:cs typeface="B Titr" panose="00000700000000000000" pitchFamily="2" charset="-78"/>
          </a:endParaRPr>
        </a:p>
      </dgm:t>
    </dgm:pt>
    <dgm:pt modelId="{6E1DC6D5-5D5F-46C2-97F9-5F2AFF33203E}" type="parTrans" cxnId="{F293DAF4-7917-4CA6-85E6-E69780DC5D3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E42EB27-54C1-4771-A4FA-34949C17F37E}" type="sibTrans" cxnId="{F293DAF4-7917-4CA6-85E6-E69780DC5D3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68DDF98-50B5-49DF-ADF6-410A94C259F4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دارای افزونگی ارتباط بالا/ قابلیت اعتماد بالا</a:t>
          </a:r>
          <a:endParaRPr lang="en-US">
            <a:cs typeface="B Titr" panose="00000700000000000000" pitchFamily="2" charset="-78"/>
          </a:endParaRPr>
        </a:p>
      </dgm:t>
    </dgm:pt>
    <dgm:pt modelId="{015E8304-66C5-48E6-9051-E567E1AF7A64}" type="parTrans" cxnId="{E3B5AD52-3FC3-417E-818C-2081CB0DACB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BF64F62-8C80-4D80-B337-EF35AD09296B}" type="sibTrans" cxnId="{E3B5AD52-3FC3-417E-818C-2081CB0DACB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314148F-A951-4039-B5A1-8EEFECB0EABD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پیچیدگی مدیریت  و پیاده سازی</a:t>
          </a:r>
          <a:endParaRPr lang="en-US">
            <a:cs typeface="B Titr" panose="00000700000000000000" pitchFamily="2" charset="-78"/>
          </a:endParaRPr>
        </a:p>
      </dgm:t>
    </dgm:pt>
    <dgm:pt modelId="{05B50935-9929-49A6-9774-B91683C4C073}" type="parTrans" cxnId="{F7A5BFAA-B9F8-49C9-8353-4A688CB8705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BB7C21C-9607-4233-B7A3-00285A8DAE95}" type="sibTrans" cxnId="{F7A5BFAA-B9F8-49C9-8353-4A688CB8705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2D33313-F3A2-4632-9D72-B44E997304A1}" type="pres">
      <dgm:prSet presAssocID="{941E9E00-2FCA-4067-B247-92E7CA4C87CD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79CD64-34F7-405B-A899-7F2827A47B79}" type="pres">
      <dgm:prSet presAssocID="{2F4139C7-30E1-49FC-A550-018F5F7BFB74}" presName="composite" presStyleCnt="0"/>
      <dgm:spPr/>
    </dgm:pt>
    <dgm:pt modelId="{4D73FE77-4579-43A3-832E-4D6835221D3B}" type="pres">
      <dgm:prSet presAssocID="{2F4139C7-30E1-49FC-A550-018F5F7BFB74}" presName="imgShp" presStyleLbl="fgImgPlace1" presStyleIdx="0" presStyleCnt="1"/>
      <dgm:spPr/>
    </dgm:pt>
    <dgm:pt modelId="{238EB62B-0DDE-4A4E-929A-4B5E65DB2018}" type="pres">
      <dgm:prSet presAssocID="{2F4139C7-30E1-49FC-A550-018F5F7BFB74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3DAF4-7917-4CA6-85E6-E69780DC5D33}" srcId="{941E9E00-2FCA-4067-B247-92E7CA4C87CD}" destId="{2F4139C7-30E1-49FC-A550-018F5F7BFB74}" srcOrd="0" destOrd="0" parTransId="{6E1DC6D5-5D5F-46C2-97F9-5F2AFF33203E}" sibTransId="{7E42EB27-54C1-4771-A4FA-34949C17F37E}"/>
    <dgm:cxn modelId="{3A4D57DA-760B-44F7-B094-6D4F118781DB}" type="presOf" srcId="{B314148F-A951-4039-B5A1-8EEFECB0EABD}" destId="{238EB62B-0DDE-4A4E-929A-4B5E65DB2018}" srcOrd="0" destOrd="2" presId="urn:microsoft.com/office/officeart/2005/8/layout/vList3"/>
    <dgm:cxn modelId="{4319ECD8-A0EE-4F3E-9A0E-A0AEEC117BB7}" type="presOf" srcId="{968DDF98-50B5-49DF-ADF6-410A94C259F4}" destId="{238EB62B-0DDE-4A4E-929A-4B5E65DB2018}" srcOrd="0" destOrd="1" presId="urn:microsoft.com/office/officeart/2005/8/layout/vList3"/>
    <dgm:cxn modelId="{3C194636-0F3D-4FF3-93A5-1106CDF09905}" type="presOf" srcId="{941E9E00-2FCA-4067-B247-92E7CA4C87CD}" destId="{22D33313-F3A2-4632-9D72-B44E997304A1}" srcOrd="0" destOrd="0" presId="urn:microsoft.com/office/officeart/2005/8/layout/vList3"/>
    <dgm:cxn modelId="{B2936AE4-C5C2-410C-9B2A-0AB1808C6137}" type="presOf" srcId="{2F4139C7-30E1-49FC-A550-018F5F7BFB74}" destId="{238EB62B-0DDE-4A4E-929A-4B5E65DB2018}" srcOrd="0" destOrd="0" presId="urn:microsoft.com/office/officeart/2005/8/layout/vList3"/>
    <dgm:cxn modelId="{E3B5AD52-3FC3-417E-818C-2081CB0DACB7}" srcId="{2F4139C7-30E1-49FC-A550-018F5F7BFB74}" destId="{968DDF98-50B5-49DF-ADF6-410A94C259F4}" srcOrd="0" destOrd="0" parTransId="{015E8304-66C5-48E6-9051-E567E1AF7A64}" sibTransId="{ABF64F62-8C80-4D80-B337-EF35AD09296B}"/>
    <dgm:cxn modelId="{F7A5BFAA-B9F8-49C9-8353-4A688CB87053}" srcId="{2F4139C7-30E1-49FC-A550-018F5F7BFB74}" destId="{B314148F-A951-4039-B5A1-8EEFECB0EABD}" srcOrd="1" destOrd="0" parTransId="{05B50935-9929-49A6-9774-B91683C4C073}" sibTransId="{7BB7C21C-9607-4233-B7A3-00285A8DAE95}"/>
    <dgm:cxn modelId="{A2F802BD-2004-430A-B19B-78AFEEDB142E}" type="presParOf" srcId="{22D33313-F3A2-4632-9D72-B44E997304A1}" destId="{6379CD64-34F7-405B-A899-7F2827A47B79}" srcOrd="0" destOrd="0" presId="urn:microsoft.com/office/officeart/2005/8/layout/vList3"/>
    <dgm:cxn modelId="{114F4F62-9FF0-4006-8F08-BE5ADEB00ADC}" type="presParOf" srcId="{6379CD64-34F7-405B-A899-7F2827A47B79}" destId="{4D73FE77-4579-43A3-832E-4D6835221D3B}" srcOrd="0" destOrd="0" presId="urn:microsoft.com/office/officeart/2005/8/layout/vList3"/>
    <dgm:cxn modelId="{546AFEA4-D1B2-4139-B14E-13F0ADB61928}" type="presParOf" srcId="{6379CD64-34F7-405B-A899-7F2827A47B79}" destId="{238EB62B-0DDE-4A4E-929A-4B5E65DB20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18E226C-D949-443F-A666-F37672B694AD}" type="doc">
      <dgm:prSet loTypeId="urn:microsoft.com/office/officeart/2005/8/layout/hierarchy5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79EA40-79BC-44BF-B374-EDE94478C21E}">
      <dgm:prSet custT="1"/>
      <dgm:spPr/>
      <dgm:t>
        <a:bodyPr/>
        <a:lstStyle/>
        <a:p>
          <a:pPr rtl="1"/>
          <a:r>
            <a:rPr lang="fa-IR" sz="2400" b="1" smtClean="0">
              <a:cs typeface="B Titr" panose="00000700000000000000" pitchFamily="2" charset="-78"/>
            </a:rPr>
            <a:t>برای ایجاد شبکه در منطقه وسیع در حد یک شهر</a:t>
          </a:r>
          <a:endParaRPr lang="en-US" sz="2400">
            <a:cs typeface="B Titr" panose="00000700000000000000" pitchFamily="2" charset="-78"/>
          </a:endParaRPr>
        </a:p>
      </dgm:t>
    </dgm:pt>
    <dgm:pt modelId="{B5EABACF-3B0F-4390-BC10-39DDE2BDF892}" type="parTrans" cxnId="{0D2E3508-7E7F-41C3-9EA4-87690B5EE020}">
      <dgm:prSet/>
      <dgm:spPr/>
      <dgm:t>
        <a:bodyPr/>
        <a:lstStyle/>
        <a:p>
          <a:endParaRPr lang="en-US" sz="1600">
            <a:cs typeface="B Titr" panose="00000700000000000000" pitchFamily="2" charset="-78"/>
          </a:endParaRPr>
        </a:p>
      </dgm:t>
    </dgm:pt>
    <dgm:pt modelId="{81453EF8-832D-47B0-A989-E312D0768D91}" type="sibTrans" cxnId="{0D2E3508-7E7F-41C3-9EA4-87690B5EE020}">
      <dgm:prSet/>
      <dgm:spPr/>
      <dgm:t>
        <a:bodyPr/>
        <a:lstStyle/>
        <a:p>
          <a:endParaRPr lang="en-US" sz="1600">
            <a:cs typeface="B Titr" panose="00000700000000000000" pitchFamily="2" charset="-78"/>
          </a:endParaRPr>
        </a:p>
      </dgm:t>
    </dgm:pt>
    <dgm:pt modelId="{825A8249-921B-44A0-BDCF-E9E709DA21C7}">
      <dgm:prSet custT="1"/>
      <dgm:spPr/>
      <dgm:t>
        <a:bodyPr/>
        <a:lstStyle/>
        <a:p>
          <a:pPr rtl="1"/>
          <a:r>
            <a:rPr lang="fa-IR" sz="2400" b="1" smtClean="0">
              <a:cs typeface="B Titr" panose="00000700000000000000" pitchFamily="2" charset="-78"/>
            </a:rPr>
            <a:t>توپولوژی مشابه با شبکه محلی دارد</a:t>
          </a:r>
          <a:endParaRPr lang="en-US" sz="2400">
            <a:cs typeface="B Titr" panose="00000700000000000000" pitchFamily="2" charset="-78"/>
          </a:endParaRPr>
        </a:p>
      </dgm:t>
    </dgm:pt>
    <dgm:pt modelId="{AB604089-589F-4A6D-9C20-E85807566045}" type="parTrans" cxnId="{3026A6FA-43F9-4D88-8A0C-68832D748AB7}">
      <dgm:prSet custT="1"/>
      <dgm:spPr/>
      <dgm:t>
        <a:bodyPr/>
        <a:lstStyle/>
        <a:p>
          <a:endParaRPr lang="en-US" sz="600">
            <a:cs typeface="B Titr" panose="00000700000000000000" pitchFamily="2" charset="-78"/>
          </a:endParaRPr>
        </a:p>
      </dgm:t>
    </dgm:pt>
    <dgm:pt modelId="{1706A9F1-B66B-4866-931B-8F35E9A1715D}" type="sibTrans" cxnId="{3026A6FA-43F9-4D88-8A0C-68832D748AB7}">
      <dgm:prSet/>
      <dgm:spPr/>
      <dgm:t>
        <a:bodyPr/>
        <a:lstStyle/>
        <a:p>
          <a:endParaRPr lang="en-US" sz="1600">
            <a:cs typeface="B Titr" panose="00000700000000000000" pitchFamily="2" charset="-78"/>
          </a:endParaRPr>
        </a:p>
      </dgm:t>
    </dgm:pt>
    <dgm:pt modelId="{CBC08297-3F15-4E81-854B-2513B84C0BFB}">
      <dgm:prSet custT="1"/>
      <dgm:spPr/>
      <dgm:t>
        <a:bodyPr/>
        <a:lstStyle/>
        <a:p>
          <a:pPr rtl="1"/>
          <a:r>
            <a:rPr lang="fa-IR" sz="2400" b="1" smtClean="0">
              <a:cs typeface="B Titr" panose="00000700000000000000" pitchFamily="2" charset="-78"/>
            </a:rPr>
            <a:t>طول کانال در حدود حداکثر 100 کیلومتر</a:t>
          </a:r>
          <a:endParaRPr lang="en-US" sz="2400">
            <a:cs typeface="B Titr" panose="00000700000000000000" pitchFamily="2" charset="-78"/>
          </a:endParaRPr>
        </a:p>
      </dgm:t>
    </dgm:pt>
    <dgm:pt modelId="{4186B36C-0A71-41B7-8A43-E59D95FC3E45}" type="parTrans" cxnId="{D0B6CE6B-C79B-486F-BAFE-5E2A896616CE}">
      <dgm:prSet custT="1"/>
      <dgm:spPr/>
      <dgm:t>
        <a:bodyPr/>
        <a:lstStyle/>
        <a:p>
          <a:endParaRPr lang="en-US" sz="400">
            <a:cs typeface="B Titr" panose="00000700000000000000" pitchFamily="2" charset="-78"/>
          </a:endParaRPr>
        </a:p>
      </dgm:t>
    </dgm:pt>
    <dgm:pt modelId="{FF2A6814-9A7E-431E-9806-CAC12A8ED86D}" type="sibTrans" cxnId="{D0B6CE6B-C79B-486F-BAFE-5E2A896616CE}">
      <dgm:prSet/>
      <dgm:spPr/>
      <dgm:t>
        <a:bodyPr/>
        <a:lstStyle/>
        <a:p>
          <a:endParaRPr lang="en-US" sz="1600">
            <a:cs typeface="B Titr" panose="00000700000000000000" pitchFamily="2" charset="-78"/>
          </a:endParaRPr>
        </a:p>
      </dgm:t>
    </dgm:pt>
    <dgm:pt modelId="{C5B0B844-05EF-4B9F-BA8C-485F70E03819}">
      <dgm:prSet custT="1"/>
      <dgm:spPr/>
      <dgm:t>
        <a:bodyPr/>
        <a:lstStyle/>
        <a:p>
          <a:pPr rtl="1"/>
          <a:r>
            <a:rPr lang="fa-IR" sz="2400" b="1" smtClean="0">
              <a:cs typeface="B Titr" panose="00000700000000000000" pitchFamily="2" charset="-78"/>
            </a:rPr>
            <a:t>عموما از فیبر نوری استفاده می شود</a:t>
          </a:r>
          <a:endParaRPr lang="en-US" sz="2400">
            <a:cs typeface="B Titr" panose="00000700000000000000" pitchFamily="2" charset="-78"/>
          </a:endParaRPr>
        </a:p>
      </dgm:t>
    </dgm:pt>
    <dgm:pt modelId="{007A9CA1-59D1-4F9D-8E41-9FFEEC96B9CB}" type="parTrans" cxnId="{76AE8D59-E801-4B0A-B47D-CAAF7472893B}">
      <dgm:prSet custT="1"/>
      <dgm:spPr/>
      <dgm:t>
        <a:bodyPr/>
        <a:lstStyle/>
        <a:p>
          <a:endParaRPr lang="en-US" sz="600">
            <a:cs typeface="B Titr" panose="00000700000000000000" pitchFamily="2" charset="-78"/>
          </a:endParaRPr>
        </a:p>
      </dgm:t>
    </dgm:pt>
    <dgm:pt modelId="{CA87F432-DBC7-4BCF-8E99-54B063DF4F8F}" type="sibTrans" cxnId="{76AE8D59-E801-4B0A-B47D-CAAF7472893B}">
      <dgm:prSet/>
      <dgm:spPr/>
      <dgm:t>
        <a:bodyPr/>
        <a:lstStyle/>
        <a:p>
          <a:endParaRPr lang="en-US" sz="1600">
            <a:cs typeface="B Titr" panose="00000700000000000000" pitchFamily="2" charset="-78"/>
          </a:endParaRPr>
        </a:p>
      </dgm:t>
    </dgm:pt>
    <dgm:pt modelId="{EF0B86B5-534C-4148-AC9D-A6289CC042B0}" type="pres">
      <dgm:prSet presAssocID="{518E226C-D949-443F-A666-F37672B694AD}" presName="mainComposite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ECE92-95DB-441C-9A90-89B0F5D29AE3}" type="pres">
      <dgm:prSet presAssocID="{518E226C-D949-443F-A666-F37672B694AD}" presName="hierFlow" presStyleCnt="0"/>
      <dgm:spPr/>
    </dgm:pt>
    <dgm:pt modelId="{E87CEAFA-76D8-4467-81F1-20678BD441FC}" type="pres">
      <dgm:prSet presAssocID="{518E226C-D949-443F-A666-F37672B694A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D01095D-694C-45B8-943F-A31C0752293C}" type="pres">
      <dgm:prSet presAssocID="{6179EA40-79BC-44BF-B374-EDE94478C21E}" presName="Name17" presStyleCnt="0"/>
      <dgm:spPr/>
    </dgm:pt>
    <dgm:pt modelId="{A1FD9BD4-6784-47D8-918A-1D5810F11710}" type="pres">
      <dgm:prSet presAssocID="{6179EA40-79BC-44BF-B374-EDE94478C21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1425C-5B4B-46E7-9EED-189A7D79F0BD}" type="pres">
      <dgm:prSet presAssocID="{6179EA40-79BC-44BF-B374-EDE94478C21E}" presName="hierChild2" presStyleCnt="0"/>
      <dgm:spPr/>
    </dgm:pt>
    <dgm:pt modelId="{65E37008-A62C-42B3-987C-68A34B0E724E}" type="pres">
      <dgm:prSet presAssocID="{AB604089-589F-4A6D-9C20-E85807566045}" presName="Name25" presStyleLbl="parChTrans1D2" presStyleIdx="0" presStyleCnt="3"/>
      <dgm:spPr/>
      <dgm:t>
        <a:bodyPr/>
        <a:lstStyle/>
        <a:p>
          <a:endParaRPr lang="en-US"/>
        </a:p>
      </dgm:t>
    </dgm:pt>
    <dgm:pt modelId="{13EFD1C3-D13B-4292-A8ED-94C61A8CA6C1}" type="pres">
      <dgm:prSet presAssocID="{AB604089-589F-4A6D-9C20-E8580756604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4256246-AFBE-484D-90E3-DAE0F8F28AE2}" type="pres">
      <dgm:prSet presAssocID="{825A8249-921B-44A0-BDCF-E9E709DA21C7}" presName="Name30" presStyleCnt="0"/>
      <dgm:spPr/>
    </dgm:pt>
    <dgm:pt modelId="{45910FBA-0A3A-481C-9F6A-8283F801BDCD}" type="pres">
      <dgm:prSet presAssocID="{825A8249-921B-44A0-BDCF-E9E709DA21C7}" presName="level2Shape" presStyleLbl="node2" presStyleIdx="0" presStyleCnt="3"/>
      <dgm:spPr/>
      <dgm:t>
        <a:bodyPr/>
        <a:lstStyle/>
        <a:p>
          <a:endParaRPr lang="en-US"/>
        </a:p>
      </dgm:t>
    </dgm:pt>
    <dgm:pt modelId="{E2360489-5281-4887-A561-DD19EE90DFE3}" type="pres">
      <dgm:prSet presAssocID="{825A8249-921B-44A0-BDCF-E9E709DA21C7}" presName="hierChild3" presStyleCnt="0"/>
      <dgm:spPr/>
    </dgm:pt>
    <dgm:pt modelId="{6448E2A3-5188-4FA5-B950-D69510D44282}" type="pres">
      <dgm:prSet presAssocID="{4186B36C-0A71-41B7-8A43-E59D95FC3E45}" presName="Name25" presStyleLbl="parChTrans1D2" presStyleIdx="1" presStyleCnt="3"/>
      <dgm:spPr/>
      <dgm:t>
        <a:bodyPr/>
        <a:lstStyle/>
        <a:p>
          <a:endParaRPr lang="en-US"/>
        </a:p>
      </dgm:t>
    </dgm:pt>
    <dgm:pt modelId="{D8D59E1C-4742-4F00-92CC-AFB853CA1AE8}" type="pres">
      <dgm:prSet presAssocID="{4186B36C-0A71-41B7-8A43-E59D95FC3E4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979D163-BB27-4655-9B5F-DCAE0A2466B3}" type="pres">
      <dgm:prSet presAssocID="{CBC08297-3F15-4E81-854B-2513B84C0BFB}" presName="Name30" presStyleCnt="0"/>
      <dgm:spPr/>
    </dgm:pt>
    <dgm:pt modelId="{1616BF8B-76FB-43E5-B523-F0C3B400397F}" type="pres">
      <dgm:prSet presAssocID="{CBC08297-3F15-4E81-854B-2513B84C0BFB}" presName="level2Shape" presStyleLbl="node2" presStyleIdx="1" presStyleCnt="3"/>
      <dgm:spPr/>
      <dgm:t>
        <a:bodyPr/>
        <a:lstStyle/>
        <a:p>
          <a:endParaRPr lang="en-US"/>
        </a:p>
      </dgm:t>
    </dgm:pt>
    <dgm:pt modelId="{BCAA57AF-E5DB-4CB0-B4CE-048FFF09A76B}" type="pres">
      <dgm:prSet presAssocID="{CBC08297-3F15-4E81-854B-2513B84C0BFB}" presName="hierChild3" presStyleCnt="0"/>
      <dgm:spPr/>
    </dgm:pt>
    <dgm:pt modelId="{8F3C1A5E-6C70-4A59-A774-94656FC24A34}" type="pres">
      <dgm:prSet presAssocID="{007A9CA1-59D1-4F9D-8E41-9FFEEC96B9CB}" presName="Name25" presStyleLbl="parChTrans1D2" presStyleIdx="2" presStyleCnt="3"/>
      <dgm:spPr/>
      <dgm:t>
        <a:bodyPr/>
        <a:lstStyle/>
        <a:p>
          <a:endParaRPr lang="en-US"/>
        </a:p>
      </dgm:t>
    </dgm:pt>
    <dgm:pt modelId="{3FCE0433-258F-458D-9995-2B8B976D9A82}" type="pres">
      <dgm:prSet presAssocID="{007A9CA1-59D1-4F9D-8E41-9FFEEC96B9C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476342F2-AD36-4F4C-99C4-A5EE1FF4F62D}" type="pres">
      <dgm:prSet presAssocID="{C5B0B844-05EF-4B9F-BA8C-485F70E03819}" presName="Name30" presStyleCnt="0"/>
      <dgm:spPr/>
    </dgm:pt>
    <dgm:pt modelId="{14694B71-A904-4602-8DED-4B566AF85BFE}" type="pres">
      <dgm:prSet presAssocID="{C5B0B844-05EF-4B9F-BA8C-485F70E03819}" presName="level2Shape" presStyleLbl="node2" presStyleIdx="2" presStyleCnt="3"/>
      <dgm:spPr/>
      <dgm:t>
        <a:bodyPr/>
        <a:lstStyle/>
        <a:p>
          <a:endParaRPr lang="en-US"/>
        </a:p>
      </dgm:t>
    </dgm:pt>
    <dgm:pt modelId="{BDA99C20-20EB-4A45-94BA-6F54C57244DD}" type="pres">
      <dgm:prSet presAssocID="{C5B0B844-05EF-4B9F-BA8C-485F70E03819}" presName="hierChild3" presStyleCnt="0"/>
      <dgm:spPr/>
    </dgm:pt>
    <dgm:pt modelId="{068C7304-217B-4856-A07B-C1DDB06ADC9E}" type="pres">
      <dgm:prSet presAssocID="{518E226C-D949-443F-A666-F37672B694AD}" presName="bgShapesFlow" presStyleCnt="0"/>
      <dgm:spPr/>
    </dgm:pt>
  </dgm:ptLst>
  <dgm:cxnLst>
    <dgm:cxn modelId="{B9193A51-3452-4131-AB57-1B374ED66C7F}" type="presOf" srcId="{AB604089-589F-4A6D-9C20-E85807566045}" destId="{65E37008-A62C-42B3-987C-68A34B0E724E}" srcOrd="0" destOrd="0" presId="urn:microsoft.com/office/officeart/2005/8/layout/hierarchy5"/>
    <dgm:cxn modelId="{D0B6CE6B-C79B-486F-BAFE-5E2A896616CE}" srcId="{6179EA40-79BC-44BF-B374-EDE94478C21E}" destId="{CBC08297-3F15-4E81-854B-2513B84C0BFB}" srcOrd="1" destOrd="0" parTransId="{4186B36C-0A71-41B7-8A43-E59D95FC3E45}" sibTransId="{FF2A6814-9A7E-431E-9806-CAC12A8ED86D}"/>
    <dgm:cxn modelId="{7585AAEC-FEEA-4512-908C-BED3D2AE01EB}" type="presOf" srcId="{518E226C-D949-443F-A666-F37672B694AD}" destId="{EF0B86B5-534C-4148-AC9D-A6289CC042B0}" srcOrd="0" destOrd="0" presId="urn:microsoft.com/office/officeart/2005/8/layout/hierarchy5"/>
    <dgm:cxn modelId="{A4BFFECE-B9E1-43E8-8788-BEC11476194F}" type="presOf" srcId="{4186B36C-0A71-41B7-8A43-E59D95FC3E45}" destId="{6448E2A3-5188-4FA5-B950-D69510D44282}" srcOrd="0" destOrd="0" presId="urn:microsoft.com/office/officeart/2005/8/layout/hierarchy5"/>
    <dgm:cxn modelId="{A0C9737A-A645-4B26-81FC-FA3889A539EA}" type="presOf" srcId="{CBC08297-3F15-4E81-854B-2513B84C0BFB}" destId="{1616BF8B-76FB-43E5-B523-F0C3B400397F}" srcOrd="0" destOrd="0" presId="urn:microsoft.com/office/officeart/2005/8/layout/hierarchy5"/>
    <dgm:cxn modelId="{09C925B4-2E1F-4165-80EB-1CE8D6B9980B}" type="presOf" srcId="{4186B36C-0A71-41B7-8A43-E59D95FC3E45}" destId="{D8D59E1C-4742-4F00-92CC-AFB853CA1AE8}" srcOrd="1" destOrd="0" presId="urn:microsoft.com/office/officeart/2005/8/layout/hierarchy5"/>
    <dgm:cxn modelId="{FBCAAC3D-EC66-4B09-AE4F-FCF0D534E6B6}" type="presOf" srcId="{825A8249-921B-44A0-BDCF-E9E709DA21C7}" destId="{45910FBA-0A3A-481C-9F6A-8283F801BDCD}" srcOrd="0" destOrd="0" presId="urn:microsoft.com/office/officeart/2005/8/layout/hierarchy5"/>
    <dgm:cxn modelId="{FA51268D-A286-4392-A390-F8961F1C3588}" type="presOf" srcId="{6179EA40-79BC-44BF-B374-EDE94478C21E}" destId="{A1FD9BD4-6784-47D8-918A-1D5810F11710}" srcOrd="0" destOrd="0" presId="urn:microsoft.com/office/officeart/2005/8/layout/hierarchy5"/>
    <dgm:cxn modelId="{6C6AAEA8-EA61-4422-9AC6-5068F9C59BC4}" type="presOf" srcId="{AB604089-589F-4A6D-9C20-E85807566045}" destId="{13EFD1C3-D13B-4292-A8ED-94C61A8CA6C1}" srcOrd="1" destOrd="0" presId="urn:microsoft.com/office/officeart/2005/8/layout/hierarchy5"/>
    <dgm:cxn modelId="{0D2E3508-7E7F-41C3-9EA4-87690B5EE020}" srcId="{518E226C-D949-443F-A666-F37672B694AD}" destId="{6179EA40-79BC-44BF-B374-EDE94478C21E}" srcOrd="0" destOrd="0" parTransId="{B5EABACF-3B0F-4390-BC10-39DDE2BDF892}" sibTransId="{81453EF8-832D-47B0-A989-E312D0768D91}"/>
    <dgm:cxn modelId="{0F17E803-FB6D-4FD6-8C07-8748D0DC647B}" type="presOf" srcId="{C5B0B844-05EF-4B9F-BA8C-485F70E03819}" destId="{14694B71-A904-4602-8DED-4B566AF85BFE}" srcOrd="0" destOrd="0" presId="urn:microsoft.com/office/officeart/2005/8/layout/hierarchy5"/>
    <dgm:cxn modelId="{3026A6FA-43F9-4D88-8A0C-68832D748AB7}" srcId="{6179EA40-79BC-44BF-B374-EDE94478C21E}" destId="{825A8249-921B-44A0-BDCF-E9E709DA21C7}" srcOrd="0" destOrd="0" parTransId="{AB604089-589F-4A6D-9C20-E85807566045}" sibTransId="{1706A9F1-B66B-4866-931B-8F35E9A1715D}"/>
    <dgm:cxn modelId="{76AE8D59-E801-4B0A-B47D-CAAF7472893B}" srcId="{6179EA40-79BC-44BF-B374-EDE94478C21E}" destId="{C5B0B844-05EF-4B9F-BA8C-485F70E03819}" srcOrd="2" destOrd="0" parTransId="{007A9CA1-59D1-4F9D-8E41-9FFEEC96B9CB}" sibTransId="{CA87F432-DBC7-4BCF-8E99-54B063DF4F8F}"/>
    <dgm:cxn modelId="{E5247AF5-1963-4825-A957-A11BAA1E3015}" type="presOf" srcId="{007A9CA1-59D1-4F9D-8E41-9FFEEC96B9CB}" destId="{8F3C1A5E-6C70-4A59-A774-94656FC24A34}" srcOrd="0" destOrd="0" presId="urn:microsoft.com/office/officeart/2005/8/layout/hierarchy5"/>
    <dgm:cxn modelId="{8F13C2CF-193B-41CA-BE74-DA8040472030}" type="presOf" srcId="{007A9CA1-59D1-4F9D-8E41-9FFEEC96B9CB}" destId="{3FCE0433-258F-458D-9995-2B8B976D9A82}" srcOrd="1" destOrd="0" presId="urn:microsoft.com/office/officeart/2005/8/layout/hierarchy5"/>
    <dgm:cxn modelId="{5CF9A120-E348-4CF5-B391-CBB83FE38505}" type="presParOf" srcId="{EF0B86B5-534C-4148-AC9D-A6289CC042B0}" destId="{DF0ECE92-95DB-441C-9A90-89B0F5D29AE3}" srcOrd="0" destOrd="0" presId="urn:microsoft.com/office/officeart/2005/8/layout/hierarchy5"/>
    <dgm:cxn modelId="{D6679598-5812-461A-9B1B-F9A6E9CDF94C}" type="presParOf" srcId="{DF0ECE92-95DB-441C-9A90-89B0F5D29AE3}" destId="{E87CEAFA-76D8-4467-81F1-20678BD441FC}" srcOrd="0" destOrd="0" presId="urn:microsoft.com/office/officeart/2005/8/layout/hierarchy5"/>
    <dgm:cxn modelId="{33D1A434-BD36-443E-A102-DF76E2121113}" type="presParOf" srcId="{E87CEAFA-76D8-4467-81F1-20678BD441FC}" destId="{8D01095D-694C-45B8-943F-A31C0752293C}" srcOrd="0" destOrd="0" presId="urn:microsoft.com/office/officeart/2005/8/layout/hierarchy5"/>
    <dgm:cxn modelId="{73FC8C1C-3649-45E5-87F3-60F05870FE4F}" type="presParOf" srcId="{8D01095D-694C-45B8-943F-A31C0752293C}" destId="{A1FD9BD4-6784-47D8-918A-1D5810F11710}" srcOrd="0" destOrd="0" presId="urn:microsoft.com/office/officeart/2005/8/layout/hierarchy5"/>
    <dgm:cxn modelId="{678B3EEA-4599-487F-8334-09C43FF04A42}" type="presParOf" srcId="{8D01095D-694C-45B8-943F-A31C0752293C}" destId="{D8B1425C-5B4B-46E7-9EED-189A7D79F0BD}" srcOrd="1" destOrd="0" presId="urn:microsoft.com/office/officeart/2005/8/layout/hierarchy5"/>
    <dgm:cxn modelId="{789702BC-E197-48F3-8F2A-A2A1BC803CAD}" type="presParOf" srcId="{D8B1425C-5B4B-46E7-9EED-189A7D79F0BD}" destId="{65E37008-A62C-42B3-987C-68A34B0E724E}" srcOrd="0" destOrd="0" presId="urn:microsoft.com/office/officeart/2005/8/layout/hierarchy5"/>
    <dgm:cxn modelId="{ABE177B3-357C-487B-B591-27FAE0E3B53C}" type="presParOf" srcId="{65E37008-A62C-42B3-987C-68A34B0E724E}" destId="{13EFD1C3-D13B-4292-A8ED-94C61A8CA6C1}" srcOrd="0" destOrd="0" presId="urn:microsoft.com/office/officeart/2005/8/layout/hierarchy5"/>
    <dgm:cxn modelId="{ADCF77B9-8E0D-4849-9D8C-9E04BBDC33B8}" type="presParOf" srcId="{D8B1425C-5B4B-46E7-9EED-189A7D79F0BD}" destId="{64256246-AFBE-484D-90E3-DAE0F8F28AE2}" srcOrd="1" destOrd="0" presId="urn:microsoft.com/office/officeart/2005/8/layout/hierarchy5"/>
    <dgm:cxn modelId="{E6C1E32A-BDA6-4692-BF77-EFDF77D5F453}" type="presParOf" srcId="{64256246-AFBE-484D-90E3-DAE0F8F28AE2}" destId="{45910FBA-0A3A-481C-9F6A-8283F801BDCD}" srcOrd="0" destOrd="0" presId="urn:microsoft.com/office/officeart/2005/8/layout/hierarchy5"/>
    <dgm:cxn modelId="{EC8C4094-9DE6-4E08-A887-1750D0AC3CB8}" type="presParOf" srcId="{64256246-AFBE-484D-90E3-DAE0F8F28AE2}" destId="{E2360489-5281-4887-A561-DD19EE90DFE3}" srcOrd="1" destOrd="0" presId="urn:microsoft.com/office/officeart/2005/8/layout/hierarchy5"/>
    <dgm:cxn modelId="{C6D86AF2-0EE8-4B05-BEF6-6CA5DC177645}" type="presParOf" srcId="{D8B1425C-5B4B-46E7-9EED-189A7D79F0BD}" destId="{6448E2A3-5188-4FA5-B950-D69510D44282}" srcOrd="2" destOrd="0" presId="urn:microsoft.com/office/officeart/2005/8/layout/hierarchy5"/>
    <dgm:cxn modelId="{84BA8A1E-94C7-4F1A-82CD-0C3B56D0C4F0}" type="presParOf" srcId="{6448E2A3-5188-4FA5-B950-D69510D44282}" destId="{D8D59E1C-4742-4F00-92CC-AFB853CA1AE8}" srcOrd="0" destOrd="0" presId="urn:microsoft.com/office/officeart/2005/8/layout/hierarchy5"/>
    <dgm:cxn modelId="{3AA39B99-4A92-4C5C-8CF5-4080BD40CBA5}" type="presParOf" srcId="{D8B1425C-5B4B-46E7-9EED-189A7D79F0BD}" destId="{F979D163-BB27-4655-9B5F-DCAE0A2466B3}" srcOrd="3" destOrd="0" presId="urn:microsoft.com/office/officeart/2005/8/layout/hierarchy5"/>
    <dgm:cxn modelId="{62128A3B-2097-40D3-820B-D3283EF04ACD}" type="presParOf" srcId="{F979D163-BB27-4655-9B5F-DCAE0A2466B3}" destId="{1616BF8B-76FB-43E5-B523-F0C3B400397F}" srcOrd="0" destOrd="0" presId="urn:microsoft.com/office/officeart/2005/8/layout/hierarchy5"/>
    <dgm:cxn modelId="{B754291E-6A19-4BB4-A326-A143D2BCEE9D}" type="presParOf" srcId="{F979D163-BB27-4655-9B5F-DCAE0A2466B3}" destId="{BCAA57AF-E5DB-4CB0-B4CE-048FFF09A76B}" srcOrd="1" destOrd="0" presId="urn:microsoft.com/office/officeart/2005/8/layout/hierarchy5"/>
    <dgm:cxn modelId="{7DDDCAE2-6B5C-4BF2-B56E-E68DC43DFD19}" type="presParOf" srcId="{D8B1425C-5B4B-46E7-9EED-189A7D79F0BD}" destId="{8F3C1A5E-6C70-4A59-A774-94656FC24A34}" srcOrd="4" destOrd="0" presId="urn:microsoft.com/office/officeart/2005/8/layout/hierarchy5"/>
    <dgm:cxn modelId="{FE98E50E-E75B-4A81-BC21-7B3A6B3AE028}" type="presParOf" srcId="{8F3C1A5E-6C70-4A59-A774-94656FC24A34}" destId="{3FCE0433-258F-458D-9995-2B8B976D9A82}" srcOrd="0" destOrd="0" presId="urn:microsoft.com/office/officeart/2005/8/layout/hierarchy5"/>
    <dgm:cxn modelId="{7260983F-3AF7-4D73-A0FB-2ED0EEBAB053}" type="presParOf" srcId="{D8B1425C-5B4B-46E7-9EED-189A7D79F0BD}" destId="{476342F2-AD36-4F4C-99C4-A5EE1FF4F62D}" srcOrd="5" destOrd="0" presId="urn:microsoft.com/office/officeart/2005/8/layout/hierarchy5"/>
    <dgm:cxn modelId="{9472D172-F015-4CA2-826B-54E846FFF21B}" type="presParOf" srcId="{476342F2-AD36-4F4C-99C4-A5EE1FF4F62D}" destId="{14694B71-A904-4602-8DED-4B566AF85BFE}" srcOrd="0" destOrd="0" presId="urn:microsoft.com/office/officeart/2005/8/layout/hierarchy5"/>
    <dgm:cxn modelId="{C8D07F59-D723-4B37-A074-41776FABEB5C}" type="presParOf" srcId="{476342F2-AD36-4F4C-99C4-A5EE1FF4F62D}" destId="{BDA99C20-20EB-4A45-94BA-6F54C57244DD}" srcOrd="1" destOrd="0" presId="urn:microsoft.com/office/officeart/2005/8/layout/hierarchy5"/>
    <dgm:cxn modelId="{13AEF4F7-5A33-46E6-BC4B-70E3F8F552B4}" type="presParOf" srcId="{EF0B86B5-534C-4148-AC9D-A6289CC042B0}" destId="{068C7304-217B-4856-A07B-C1DDB06ADC9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2B61FCF-5481-44EE-98D2-CC844203DD1D}" type="doc">
      <dgm:prSet loTypeId="urn:microsoft.com/office/officeart/2005/8/layout/target3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AA1071-E2F9-4E6F-88AC-3DC018DEFB54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پیاده سازی در گستره جغرافیایی یک کشور و یا جهان</a:t>
          </a:r>
          <a:endParaRPr lang="en-US">
            <a:cs typeface="B Titr" panose="00000700000000000000" pitchFamily="2" charset="-78"/>
          </a:endParaRPr>
        </a:p>
      </dgm:t>
    </dgm:pt>
    <dgm:pt modelId="{C3B7A1D7-90D0-49DD-BF36-C29147D2C51A}" type="parTrans" cxnId="{76B1C7AF-F05E-4E0F-950F-65977576E8C4}">
      <dgm:prSet/>
      <dgm:spPr/>
      <dgm:t>
        <a:bodyPr/>
        <a:lstStyle/>
        <a:p>
          <a:endParaRPr lang="en-US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DBFC47D9-340A-497D-954D-057FD966B83C}" type="sibTrans" cxnId="{76B1C7AF-F05E-4E0F-950F-65977576E8C4}">
      <dgm:prSet/>
      <dgm:spPr/>
      <dgm:t>
        <a:bodyPr/>
        <a:lstStyle/>
        <a:p>
          <a:endParaRPr lang="en-US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BF72E76F-1D00-4046-8D9B-9B02C0747E28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ارتباط شبکه های محلی و شهری به هم </a:t>
          </a:r>
          <a:endParaRPr lang="en-US">
            <a:cs typeface="B Titr" panose="00000700000000000000" pitchFamily="2" charset="-78"/>
          </a:endParaRPr>
        </a:p>
      </dgm:t>
    </dgm:pt>
    <dgm:pt modelId="{B4ACCB5D-306C-493B-8A98-D0999A783D2E}" type="parTrans" cxnId="{B19EC0B4-8C66-453A-9582-CEF7FE750071}">
      <dgm:prSet/>
      <dgm:spPr/>
      <dgm:t>
        <a:bodyPr/>
        <a:lstStyle/>
        <a:p>
          <a:endParaRPr lang="en-US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279AF820-94A2-4B6A-B3F6-D02C3A6B9E6B}" type="sibTrans" cxnId="{B19EC0B4-8C66-453A-9582-CEF7FE750071}">
      <dgm:prSet/>
      <dgm:spPr/>
      <dgm:t>
        <a:bodyPr/>
        <a:lstStyle/>
        <a:p>
          <a:endParaRPr lang="en-US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6A24F67A-4753-4BEC-8C92-6003B17CBEDD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و ایجاد یک شبکه گسترده فارغ از ساختار سخت افزاری یا نرم افزاری</a:t>
          </a:r>
          <a:endParaRPr lang="en-US">
            <a:cs typeface="B Titr" panose="00000700000000000000" pitchFamily="2" charset="-78"/>
          </a:endParaRPr>
        </a:p>
      </dgm:t>
    </dgm:pt>
    <dgm:pt modelId="{215150EF-45D1-47B5-B6B9-E0FA18CF5C0F}" type="parTrans" cxnId="{74757399-2C43-4B73-AFF2-014ECE8B4318}">
      <dgm:prSet/>
      <dgm:spPr/>
      <dgm:t>
        <a:bodyPr/>
        <a:lstStyle/>
        <a:p>
          <a:endParaRPr lang="en-US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5C72082D-12E7-45AA-95BB-05C9B1930656}" type="sibTrans" cxnId="{74757399-2C43-4B73-AFF2-014ECE8B4318}">
      <dgm:prSet/>
      <dgm:spPr/>
      <dgm:t>
        <a:bodyPr/>
        <a:lstStyle/>
        <a:p>
          <a:endParaRPr lang="en-US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908EEB58-D30D-4262-8BBA-0749F8CACDA0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دارای ساختار یکسان و همگونی نیست</a:t>
          </a:r>
          <a:endParaRPr lang="en-US">
            <a:cs typeface="B Titr" panose="00000700000000000000" pitchFamily="2" charset="-78"/>
          </a:endParaRPr>
        </a:p>
      </dgm:t>
    </dgm:pt>
    <dgm:pt modelId="{BD5839E0-78D7-459C-B217-C7651625EB7E}" type="parTrans" cxnId="{7BFBE4EA-BD83-4EE2-A030-74269A9C1907}">
      <dgm:prSet/>
      <dgm:spPr/>
      <dgm:t>
        <a:bodyPr/>
        <a:lstStyle/>
        <a:p>
          <a:endParaRPr lang="en-US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32B4B5D3-83C4-4749-88E4-B3246269054F}" type="sibTrans" cxnId="{7BFBE4EA-BD83-4EE2-A030-74269A9C1907}">
      <dgm:prSet/>
      <dgm:spPr/>
      <dgm:t>
        <a:bodyPr/>
        <a:lstStyle/>
        <a:p>
          <a:endParaRPr lang="en-US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6CABB8D3-FC81-4A77-B095-DDE285E5631E}" type="pres">
      <dgm:prSet presAssocID="{32B61FCF-5481-44EE-98D2-CC844203DD1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786627-4E48-4D2A-90FB-8878CD80533D}" type="pres">
      <dgm:prSet presAssocID="{3CAA1071-E2F9-4E6F-88AC-3DC018DEFB54}" presName="circle1" presStyleLbl="node1" presStyleIdx="0" presStyleCnt="4"/>
      <dgm:spPr/>
    </dgm:pt>
    <dgm:pt modelId="{A631BE0F-A311-4334-9161-2241BE6EDC68}" type="pres">
      <dgm:prSet presAssocID="{3CAA1071-E2F9-4E6F-88AC-3DC018DEFB54}" presName="space" presStyleCnt="0"/>
      <dgm:spPr/>
    </dgm:pt>
    <dgm:pt modelId="{F37AE915-A822-4928-AAED-39B67DAE9F87}" type="pres">
      <dgm:prSet presAssocID="{3CAA1071-E2F9-4E6F-88AC-3DC018DEFB54}" presName="rect1" presStyleLbl="alignAcc1" presStyleIdx="0" presStyleCnt="4"/>
      <dgm:spPr/>
      <dgm:t>
        <a:bodyPr/>
        <a:lstStyle/>
        <a:p>
          <a:endParaRPr lang="en-US"/>
        </a:p>
      </dgm:t>
    </dgm:pt>
    <dgm:pt modelId="{DE411114-F074-43A4-8BC4-AC362434DF5E}" type="pres">
      <dgm:prSet presAssocID="{BF72E76F-1D00-4046-8D9B-9B02C0747E28}" presName="vertSpace2" presStyleLbl="node1" presStyleIdx="0" presStyleCnt="4"/>
      <dgm:spPr/>
    </dgm:pt>
    <dgm:pt modelId="{37F89105-1664-467D-A9F7-95FC1CE78CB4}" type="pres">
      <dgm:prSet presAssocID="{BF72E76F-1D00-4046-8D9B-9B02C0747E28}" presName="circle2" presStyleLbl="node1" presStyleIdx="1" presStyleCnt="4"/>
      <dgm:spPr/>
    </dgm:pt>
    <dgm:pt modelId="{57233A94-1720-497E-BD5A-64631C1D1249}" type="pres">
      <dgm:prSet presAssocID="{BF72E76F-1D00-4046-8D9B-9B02C0747E28}" presName="rect2" presStyleLbl="alignAcc1" presStyleIdx="1" presStyleCnt="4"/>
      <dgm:spPr/>
      <dgm:t>
        <a:bodyPr/>
        <a:lstStyle/>
        <a:p>
          <a:endParaRPr lang="en-US"/>
        </a:p>
      </dgm:t>
    </dgm:pt>
    <dgm:pt modelId="{993C03A4-5270-4B89-8A2C-AC05255BC66B}" type="pres">
      <dgm:prSet presAssocID="{6A24F67A-4753-4BEC-8C92-6003B17CBEDD}" presName="vertSpace3" presStyleLbl="node1" presStyleIdx="1" presStyleCnt="4"/>
      <dgm:spPr/>
    </dgm:pt>
    <dgm:pt modelId="{FB673B54-D7B0-47FB-A012-653B794FA1D2}" type="pres">
      <dgm:prSet presAssocID="{6A24F67A-4753-4BEC-8C92-6003B17CBEDD}" presName="circle3" presStyleLbl="node1" presStyleIdx="2" presStyleCnt="4"/>
      <dgm:spPr/>
    </dgm:pt>
    <dgm:pt modelId="{AA2AF035-985F-4C9D-8155-DFA4BD08A93B}" type="pres">
      <dgm:prSet presAssocID="{6A24F67A-4753-4BEC-8C92-6003B17CBEDD}" presName="rect3" presStyleLbl="alignAcc1" presStyleIdx="2" presStyleCnt="4"/>
      <dgm:spPr/>
      <dgm:t>
        <a:bodyPr/>
        <a:lstStyle/>
        <a:p>
          <a:endParaRPr lang="en-US"/>
        </a:p>
      </dgm:t>
    </dgm:pt>
    <dgm:pt modelId="{D3A110FD-D9DC-4388-907C-5C2CAA680CC7}" type="pres">
      <dgm:prSet presAssocID="{908EEB58-D30D-4262-8BBA-0749F8CACDA0}" presName="vertSpace4" presStyleLbl="node1" presStyleIdx="2" presStyleCnt="4"/>
      <dgm:spPr/>
    </dgm:pt>
    <dgm:pt modelId="{A89D7D0B-68BC-4C02-820A-F09EBD09A3E8}" type="pres">
      <dgm:prSet presAssocID="{908EEB58-D30D-4262-8BBA-0749F8CACDA0}" presName="circle4" presStyleLbl="node1" presStyleIdx="3" presStyleCnt="4"/>
      <dgm:spPr/>
    </dgm:pt>
    <dgm:pt modelId="{AB37AEBD-AAC0-4DE8-B850-36AB46F6C224}" type="pres">
      <dgm:prSet presAssocID="{908EEB58-D30D-4262-8BBA-0749F8CACDA0}" presName="rect4" presStyleLbl="alignAcc1" presStyleIdx="3" presStyleCnt="4"/>
      <dgm:spPr/>
      <dgm:t>
        <a:bodyPr/>
        <a:lstStyle/>
        <a:p>
          <a:endParaRPr lang="en-US"/>
        </a:p>
      </dgm:t>
    </dgm:pt>
    <dgm:pt modelId="{36E513FC-15EA-479C-9FC9-D78D1EF2B587}" type="pres">
      <dgm:prSet presAssocID="{3CAA1071-E2F9-4E6F-88AC-3DC018DEFB5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A2E92-12CF-456A-9A9E-48EB9C9E4517}" type="pres">
      <dgm:prSet presAssocID="{BF72E76F-1D00-4046-8D9B-9B02C0747E28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12143-C3E8-40EF-AE83-BB63611A3274}" type="pres">
      <dgm:prSet presAssocID="{6A24F67A-4753-4BEC-8C92-6003B17CBED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69400-74FC-43CF-B058-029F0C04430B}" type="pres">
      <dgm:prSet presAssocID="{908EEB58-D30D-4262-8BBA-0749F8CACDA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6BD89-33F7-4B31-BF67-043E35D55E0D}" type="presOf" srcId="{3CAA1071-E2F9-4E6F-88AC-3DC018DEFB54}" destId="{36E513FC-15EA-479C-9FC9-D78D1EF2B587}" srcOrd="1" destOrd="0" presId="urn:microsoft.com/office/officeart/2005/8/layout/target3"/>
    <dgm:cxn modelId="{F9187D53-6BC2-4C79-92D1-6F87C83DE189}" type="presOf" srcId="{6A24F67A-4753-4BEC-8C92-6003B17CBEDD}" destId="{8DF12143-C3E8-40EF-AE83-BB63611A3274}" srcOrd="1" destOrd="0" presId="urn:microsoft.com/office/officeart/2005/8/layout/target3"/>
    <dgm:cxn modelId="{B19EC0B4-8C66-453A-9582-CEF7FE750071}" srcId="{32B61FCF-5481-44EE-98D2-CC844203DD1D}" destId="{BF72E76F-1D00-4046-8D9B-9B02C0747E28}" srcOrd="1" destOrd="0" parTransId="{B4ACCB5D-306C-493B-8A98-D0999A783D2E}" sibTransId="{279AF820-94A2-4B6A-B3F6-D02C3A6B9E6B}"/>
    <dgm:cxn modelId="{F040BA44-180D-4689-8B63-142444DE3C98}" type="presOf" srcId="{BF72E76F-1D00-4046-8D9B-9B02C0747E28}" destId="{57233A94-1720-497E-BD5A-64631C1D1249}" srcOrd="0" destOrd="0" presId="urn:microsoft.com/office/officeart/2005/8/layout/target3"/>
    <dgm:cxn modelId="{7BFBE4EA-BD83-4EE2-A030-74269A9C1907}" srcId="{32B61FCF-5481-44EE-98D2-CC844203DD1D}" destId="{908EEB58-D30D-4262-8BBA-0749F8CACDA0}" srcOrd="3" destOrd="0" parTransId="{BD5839E0-78D7-459C-B217-C7651625EB7E}" sibTransId="{32B4B5D3-83C4-4749-88E4-B3246269054F}"/>
    <dgm:cxn modelId="{76B1C7AF-F05E-4E0F-950F-65977576E8C4}" srcId="{32B61FCF-5481-44EE-98D2-CC844203DD1D}" destId="{3CAA1071-E2F9-4E6F-88AC-3DC018DEFB54}" srcOrd="0" destOrd="0" parTransId="{C3B7A1D7-90D0-49DD-BF36-C29147D2C51A}" sibTransId="{DBFC47D9-340A-497D-954D-057FD966B83C}"/>
    <dgm:cxn modelId="{03761887-3471-4E32-8A5D-9E98D32EE8D8}" type="presOf" srcId="{BF72E76F-1D00-4046-8D9B-9B02C0747E28}" destId="{AF4A2E92-12CF-456A-9A9E-48EB9C9E4517}" srcOrd="1" destOrd="0" presId="urn:microsoft.com/office/officeart/2005/8/layout/target3"/>
    <dgm:cxn modelId="{F7782932-EED4-40A7-BAE8-EE5AA788A3CD}" type="presOf" srcId="{32B61FCF-5481-44EE-98D2-CC844203DD1D}" destId="{6CABB8D3-FC81-4A77-B095-DDE285E5631E}" srcOrd="0" destOrd="0" presId="urn:microsoft.com/office/officeart/2005/8/layout/target3"/>
    <dgm:cxn modelId="{74757399-2C43-4B73-AFF2-014ECE8B4318}" srcId="{32B61FCF-5481-44EE-98D2-CC844203DD1D}" destId="{6A24F67A-4753-4BEC-8C92-6003B17CBEDD}" srcOrd="2" destOrd="0" parTransId="{215150EF-45D1-47B5-B6B9-E0FA18CF5C0F}" sibTransId="{5C72082D-12E7-45AA-95BB-05C9B1930656}"/>
    <dgm:cxn modelId="{2DE8C090-4E95-4E8E-A739-4AC5798348BE}" type="presOf" srcId="{908EEB58-D30D-4262-8BBA-0749F8CACDA0}" destId="{EDE69400-74FC-43CF-B058-029F0C04430B}" srcOrd="1" destOrd="0" presId="urn:microsoft.com/office/officeart/2005/8/layout/target3"/>
    <dgm:cxn modelId="{C1AA954E-EB06-41FE-9D94-D78E662F6754}" type="presOf" srcId="{3CAA1071-E2F9-4E6F-88AC-3DC018DEFB54}" destId="{F37AE915-A822-4928-AAED-39B67DAE9F87}" srcOrd="0" destOrd="0" presId="urn:microsoft.com/office/officeart/2005/8/layout/target3"/>
    <dgm:cxn modelId="{68FE704F-AF28-4BAB-B33E-7F837DE8478B}" type="presOf" srcId="{908EEB58-D30D-4262-8BBA-0749F8CACDA0}" destId="{AB37AEBD-AAC0-4DE8-B850-36AB46F6C224}" srcOrd="0" destOrd="0" presId="urn:microsoft.com/office/officeart/2005/8/layout/target3"/>
    <dgm:cxn modelId="{DF18D051-C186-4DC0-B583-50FA04493DB4}" type="presOf" srcId="{6A24F67A-4753-4BEC-8C92-6003B17CBEDD}" destId="{AA2AF035-985F-4C9D-8155-DFA4BD08A93B}" srcOrd="0" destOrd="0" presId="urn:microsoft.com/office/officeart/2005/8/layout/target3"/>
    <dgm:cxn modelId="{E133EB2D-2826-4C3E-BC67-95C48DA71843}" type="presParOf" srcId="{6CABB8D3-FC81-4A77-B095-DDE285E5631E}" destId="{C4786627-4E48-4D2A-90FB-8878CD80533D}" srcOrd="0" destOrd="0" presId="urn:microsoft.com/office/officeart/2005/8/layout/target3"/>
    <dgm:cxn modelId="{1EACFDD6-D6D4-48E1-8D92-590480C1CB3A}" type="presParOf" srcId="{6CABB8D3-FC81-4A77-B095-DDE285E5631E}" destId="{A631BE0F-A311-4334-9161-2241BE6EDC68}" srcOrd="1" destOrd="0" presId="urn:microsoft.com/office/officeart/2005/8/layout/target3"/>
    <dgm:cxn modelId="{A3E4817C-359E-4E41-885A-3E449421A45F}" type="presParOf" srcId="{6CABB8D3-FC81-4A77-B095-DDE285E5631E}" destId="{F37AE915-A822-4928-AAED-39B67DAE9F87}" srcOrd="2" destOrd="0" presId="urn:microsoft.com/office/officeart/2005/8/layout/target3"/>
    <dgm:cxn modelId="{A0FBDA5B-4BC7-4EA5-958F-784AF83C8EB1}" type="presParOf" srcId="{6CABB8D3-FC81-4A77-B095-DDE285E5631E}" destId="{DE411114-F074-43A4-8BC4-AC362434DF5E}" srcOrd="3" destOrd="0" presId="urn:microsoft.com/office/officeart/2005/8/layout/target3"/>
    <dgm:cxn modelId="{232A2F2B-EF04-47C9-96CC-BE5B13E031F4}" type="presParOf" srcId="{6CABB8D3-FC81-4A77-B095-DDE285E5631E}" destId="{37F89105-1664-467D-A9F7-95FC1CE78CB4}" srcOrd="4" destOrd="0" presId="urn:microsoft.com/office/officeart/2005/8/layout/target3"/>
    <dgm:cxn modelId="{D1EC81F7-4A8C-4C35-88AC-EF2DA0E480FF}" type="presParOf" srcId="{6CABB8D3-FC81-4A77-B095-DDE285E5631E}" destId="{57233A94-1720-497E-BD5A-64631C1D1249}" srcOrd="5" destOrd="0" presId="urn:microsoft.com/office/officeart/2005/8/layout/target3"/>
    <dgm:cxn modelId="{F88530C4-0476-4F00-90EB-8A98ED103DC5}" type="presParOf" srcId="{6CABB8D3-FC81-4A77-B095-DDE285E5631E}" destId="{993C03A4-5270-4B89-8A2C-AC05255BC66B}" srcOrd="6" destOrd="0" presId="urn:microsoft.com/office/officeart/2005/8/layout/target3"/>
    <dgm:cxn modelId="{16EC08A5-3FC7-4382-957D-9A455C6309BB}" type="presParOf" srcId="{6CABB8D3-FC81-4A77-B095-DDE285E5631E}" destId="{FB673B54-D7B0-47FB-A012-653B794FA1D2}" srcOrd="7" destOrd="0" presId="urn:microsoft.com/office/officeart/2005/8/layout/target3"/>
    <dgm:cxn modelId="{1486CAFD-28CE-45BF-82D8-7DFA53F07F4B}" type="presParOf" srcId="{6CABB8D3-FC81-4A77-B095-DDE285E5631E}" destId="{AA2AF035-985F-4C9D-8155-DFA4BD08A93B}" srcOrd="8" destOrd="0" presId="urn:microsoft.com/office/officeart/2005/8/layout/target3"/>
    <dgm:cxn modelId="{3E59E176-E9B2-46B4-BD09-8420A28033FD}" type="presParOf" srcId="{6CABB8D3-FC81-4A77-B095-DDE285E5631E}" destId="{D3A110FD-D9DC-4388-907C-5C2CAA680CC7}" srcOrd="9" destOrd="0" presId="urn:microsoft.com/office/officeart/2005/8/layout/target3"/>
    <dgm:cxn modelId="{39F89DA9-9AA3-4FC0-A97D-8150D4CB501C}" type="presParOf" srcId="{6CABB8D3-FC81-4A77-B095-DDE285E5631E}" destId="{A89D7D0B-68BC-4C02-820A-F09EBD09A3E8}" srcOrd="10" destOrd="0" presId="urn:microsoft.com/office/officeart/2005/8/layout/target3"/>
    <dgm:cxn modelId="{C2BE996D-0F98-4A43-90C9-BB49EC7ABEAD}" type="presParOf" srcId="{6CABB8D3-FC81-4A77-B095-DDE285E5631E}" destId="{AB37AEBD-AAC0-4DE8-B850-36AB46F6C224}" srcOrd="11" destOrd="0" presId="urn:microsoft.com/office/officeart/2005/8/layout/target3"/>
    <dgm:cxn modelId="{F50FCE7D-64A7-43E9-A339-2F9E7D062DD7}" type="presParOf" srcId="{6CABB8D3-FC81-4A77-B095-DDE285E5631E}" destId="{36E513FC-15EA-479C-9FC9-D78D1EF2B587}" srcOrd="12" destOrd="0" presId="urn:microsoft.com/office/officeart/2005/8/layout/target3"/>
    <dgm:cxn modelId="{72944C87-9CCC-49F4-BB1E-5D93AE39B9A7}" type="presParOf" srcId="{6CABB8D3-FC81-4A77-B095-DDE285E5631E}" destId="{AF4A2E92-12CF-456A-9A9E-48EB9C9E4517}" srcOrd="13" destOrd="0" presId="urn:microsoft.com/office/officeart/2005/8/layout/target3"/>
    <dgm:cxn modelId="{AD2DD173-A520-48D5-AF88-F1A74F3420D1}" type="presParOf" srcId="{6CABB8D3-FC81-4A77-B095-DDE285E5631E}" destId="{8DF12143-C3E8-40EF-AE83-BB63611A3274}" srcOrd="14" destOrd="0" presId="urn:microsoft.com/office/officeart/2005/8/layout/target3"/>
    <dgm:cxn modelId="{8271EFE6-334A-490D-BDD4-6BD87D55CE15}" type="presParOf" srcId="{6CABB8D3-FC81-4A77-B095-DDE285E5631E}" destId="{EDE69400-74FC-43CF-B058-029F0C04430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0963F-9996-45C5-BFD8-54306C4306B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5496CF-E3BC-4B86-B2F8-2AE0B0C6B169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مدل مشتری / سرویس دهنده </a:t>
          </a:r>
          <a:r>
            <a:rPr lang="en-US" smtClean="0">
              <a:cs typeface="B Titr" panose="00000700000000000000" pitchFamily="2" charset="-78"/>
            </a:rPr>
            <a:t>Client / Server</a:t>
          </a:r>
          <a:endParaRPr lang="en-US">
            <a:cs typeface="B Titr" panose="00000700000000000000" pitchFamily="2" charset="-78"/>
          </a:endParaRPr>
        </a:p>
      </dgm:t>
    </dgm:pt>
    <dgm:pt modelId="{090B4DF8-A544-4B18-A146-E6A7A8D222F3}" type="parTrans" cxnId="{AC8D09A4-56E5-4462-AAFB-3EE601F3667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6E32105-F1D6-4D46-BF56-953075D34617}" type="sibTrans" cxnId="{AC8D09A4-56E5-4462-AAFB-3EE601F3667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95A70DB-EAEF-460D-AABC-FA6667F30CC3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مدل نظیر به نظیر (همتا به همتا) </a:t>
          </a:r>
          <a:r>
            <a:rPr lang="en-US" smtClean="0">
              <a:cs typeface="B Titr" panose="00000700000000000000" pitchFamily="2" charset="-78"/>
            </a:rPr>
            <a:t>Peer-To-Peer</a:t>
          </a:r>
          <a:endParaRPr lang="en-US">
            <a:cs typeface="B Titr" panose="00000700000000000000" pitchFamily="2" charset="-78"/>
          </a:endParaRPr>
        </a:p>
      </dgm:t>
    </dgm:pt>
    <dgm:pt modelId="{E7AA7D24-2987-49C4-8F1C-0B0B511D34AF}" type="parTrans" cxnId="{F040BEC3-DCE3-419D-ABF5-480E19EC68F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81385D4-80BC-4628-9A89-355B8EA50C64}" type="sibTrans" cxnId="{F040BEC3-DCE3-419D-ABF5-480E19EC68F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0272A84-6BAE-478C-A428-4E90185F6E47}" type="pres">
      <dgm:prSet presAssocID="{5560963F-9996-45C5-BFD8-54306C4306B9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FF6EE8-78F3-4F86-965A-5B7140E18A32}" type="pres">
      <dgm:prSet presAssocID="{E25496CF-E3BC-4B86-B2F8-2AE0B0C6B169}" presName="root" presStyleCnt="0"/>
      <dgm:spPr/>
    </dgm:pt>
    <dgm:pt modelId="{5ABE5B5D-5889-4128-B536-6B9F3503647C}" type="pres">
      <dgm:prSet presAssocID="{E25496CF-E3BC-4B86-B2F8-2AE0B0C6B169}" presName="rootComposite" presStyleCnt="0"/>
      <dgm:spPr/>
    </dgm:pt>
    <dgm:pt modelId="{E21EE5EF-D6F8-4309-B3C5-9755CC1149A0}" type="pres">
      <dgm:prSet presAssocID="{E25496CF-E3BC-4B86-B2F8-2AE0B0C6B169}" presName="rootText" presStyleLbl="node1" presStyleIdx="0" presStyleCnt="2"/>
      <dgm:spPr/>
      <dgm:t>
        <a:bodyPr/>
        <a:lstStyle/>
        <a:p>
          <a:endParaRPr lang="en-US"/>
        </a:p>
      </dgm:t>
    </dgm:pt>
    <dgm:pt modelId="{0B2446B2-972E-43A6-88CF-5FF6FD31E48C}" type="pres">
      <dgm:prSet presAssocID="{E25496CF-E3BC-4B86-B2F8-2AE0B0C6B169}" presName="rootConnector" presStyleLbl="node1" presStyleIdx="0" presStyleCnt="2"/>
      <dgm:spPr/>
      <dgm:t>
        <a:bodyPr/>
        <a:lstStyle/>
        <a:p>
          <a:endParaRPr lang="en-US"/>
        </a:p>
      </dgm:t>
    </dgm:pt>
    <dgm:pt modelId="{39F0F4B5-6F72-4E82-A3CD-55CA3C6BC1EC}" type="pres">
      <dgm:prSet presAssocID="{E25496CF-E3BC-4B86-B2F8-2AE0B0C6B169}" presName="childShape" presStyleCnt="0"/>
      <dgm:spPr/>
    </dgm:pt>
    <dgm:pt modelId="{BE355BF7-EB96-4AB3-909D-4E14C9162F3C}" type="pres">
      <dgm:prSet presAssocID="{795A70DB-EAEF-460D-AABC-FA6667F30CC3}" presName="root" presStyleCnt="0"/>
      <dgm:spPr/>
    </dgm:pt>
    <dgm:pt modelId="{423C1474-BE38-4B2B-BE32-955769D65A9D}" type="pres">
      <dgm:prSet presAssocID="{795A70DB-EAEF-460D-AABC-FA6667F30CC3}" presName="rootComposite" presStyleCnt="0"/>
      <dgm:spPr/>
    </dgm:pt>
    <dgm:pt modelId="{0979A7D9-129E-4445-9DF7-5B78771FECE6}" type="pres">
      <dgm:prSet presAssocID="{795A70DB-EAEF-460D-AABC-FA6667F30CC3}" presName="rootText" presStyleLbl="node1" presStyleIdx="1" presStyleCnt="2"/>
      <dgm:spPr/>
      <dgm:t>
        <a:bodyPr/>
        <a:lstStyle/>
        <a:p>
          <a:endParaRPr lang="en-US"/>
        </a:p>
      </dgm:t>
    </dgm:pt>
    <dgm:pt modelId="{CA38861C-B452-4FC6-B8BE-A776B92E2C48}" type="pres">
      <dgm:prSet presAssocID="{795A70DB-EAEF-460D-AABC-FA6667F30CC3}" presName="rootConnector" presStyleLbl="node1" presStyleIdx="1" presStyleCnt="2"/>
      <dgm:spPr/>
      <dgm:t>
        <a:bodyPr/>
        <a:lstStyle/>
        <a:p>
          <a:endParaRPr lang="en-US"/>
        </a:p>
      </dgm:t>
    </dgm:pt>
    <dgm:pt modelId="{D8C2FB12-BA1F-49C6-8C24-39556DC1EC71}" type="pres">
      <dgm:prSet presAssocID="{795A70DB-EAEF-460D-AABC-FA6667F30CC3}" presName="childShape" presStyleCnt="0"/>
      <dgm:spPr/>
    </dgm:pt>
  </dgm:ptLst>
  <dgm:cxnLst>
    <dgm:cxn modelId="{57A07131-D233-4AB9-B93B-D34C445C59FE}" type="presOf" srcId="{E25496CF-E3BC-4B86-B2F8-2AE0B0C6B169}" destId="{E21EE5EF-D6F8-4309-B3C5-9755CC1149A0}" srcOrd="0" destOrd="0" presId="urn:microsoft.com/office/officeart/2005/8/layout/hierarchy3"/>
    <dgm:cxn modelId="{5E635D01-F17D-44D6-B8F8-FB838C7F1F6A}" type="presOf" srcId="{5560963F-9996-45C5-BFD8-54306C4306B9}" destId="{00272A84-6BAE-478C-A428-4E90185F6E47}" srcOrd="0" destOrd="0" presId="urn:microsoft.com/office/officeart/2005/8/layout/hierarchy3"/>
    <dgm:cxn modelId="{AC8D09A4-56E5-4462-AAFB-3EE601F3667B}" srcId="{5560963F-9996-45C5-BFD8-54306C4306B9}" destId="{E25496CF-E3BC-4B86-B2F8-2AE0B0C6B169}" srcOrd="0" destOrd="0" parTransId="{090B4DF8-A544-4B18-A146-E6A7A8D222F3}" sibTransId="{A6E32105-F1D6-4D46-BF56-953075D34617}"/>
    <dgm:cxn modelId="{F040BEC3-DCE3-419D-ABF5-480E19EC68FB}" srcId="{5560963F-9996-45C5-BFD8-54306C4306B9}" destId="{795A70DB-EAEF-460D-AABC-FA6667F30CC3}" srcOrd="1" destOrd="0" parTransId="{E7AA7D24-2987-49C4-8F1C-0B0B511D34AF}" sibTransId="{C81385D4-80BC-4628-9A89-355B8EA50C64}"/>
    <dgm:cxn modelId="{39D88BB6-6D11-46B0-9A0D-38EA70517BCE}" type="presOf" srcId="{E25496CF-E3BC-4B86-B2F8-2AE0B0C6B169}" destId="{0B2446B2-972E-43A6-88CF-5FF6FD31E48C}" srcOrd="1" destOrd="0" presId="urn:microsoft.com/office/officeart/2005/8/layout/hierarchy3"/>
    <dgm:cxn modelId="{36357AE6-7F98-4FBD-8116-6C305E830655}" type="presOf" srcId="{795A70DB-EAEF-460D-AABC-FA6667F30CC3}" destId="{0979A7D9-129E-4445-9DF7-5B78771FECE6}" srcOrd="0" destOrd="0" presId="urn:microsoft.com/office/officeart/2005/8/layout/hierarchy3"/>
    <dgm:cxn modelId="{CC677DCA-BBC3-4CD1-8103-FFBA908072A3}" type="presOf" srcId="{795A70DB-EAEF-460D-AABC-FA6667F30CC3}" destId="{CA38861C-B452-4FC6-B8BE-A776B92E2C48}" srcOrd="1" destOrd="0" presId="urn:microsoft.com/office/officeart/2005/8/layout/hierarchy3"/>
    <dgm:cxn modelId="{296C2991-0309-4C8A-9CC7-BDA55C5C2DA2}" type="presParOf" srcId="{00272A84-6BAE-478C-A428-4E90185F6E47}" destId="{1FFF6EE8-78F3-4F86-965A-5B7140E18A32}" srcOrd="0" destOrd="0" presId="urn:microsoft.com/office/officeart/2005/8/layout/hierarchy3"/>
    <dgm:cxn modelId="{FF202E93-292F-4829-B05E-0413D0115325}" type="presParOf" srcId="{1FFF6EE8-78F3-4F86-965A-5B7140E18A32}" destId="{5ABE5B5D-5889-4128-B536-6B9F3503647C}" srcOrd="0" destOrd="0" presId="urn:microsoft.com/office/officeart/2005/8/layout/hierarchy3"/>
    <dgm:cxn modelId="{B741E6AE-D162-40FE-A49B-59F40D60A612}" type="presParOf" srcId="{5ABE5B5D-5889-4128-B536-6B9F3503647C}" destId="{E21EE5EF-D6F8-4309-B3C5-9755CC1149A0}" srcOrd="0" destOrd="0" presId="urn:microsoft.com/office/officeart/2005/8/layout/hierarchy3"/>
    <dgm:cxn modelId="{1DE36FF8-3CEB-4252-A89C-9851C19F890D}" type="presParOf" srcId="{5ABE5B5D-5889-4128-B536-6B9F3503647C}" destId="{0B2446B2-972E-43A6-88CF-5FF6FD31E48C}" srcOrd="1" destOrd="0" presId="urn:microsoft.com/office/officeart/2005/8/layout/hierarchy3"/>
    <dgm:cxn modelId="{BB20B257-5109-4EA1-B850-1DDCC9F4E84B}" type="presParOf" srcId="{1FFF6EE8-78F3-4F86-965A-5B7140E18A32}" destId="{39F0F4B5-6F72-4E82-A3CD-55CA3C6BC1EC}" srcOrd="1" destOrd="0" presId="urn:microsoft.com/office/officeart/2005/8/layout/hierarchy3"/>
    <dgm:cxn modelId="{9D39E68D-E9E7-4AC0-8C97-992E1C6B26F3}" type="presParOf" srcId="{00272A84-6BAE-478C-A428-4E90185F6E47}" destId="{BE355BF7-EB96-4AB3-909D-4E14C9162F3C}" srcOrd="1" destOrd="0" presId="urn:microsoft.com/office/officeart/2005/8/layout/hierarchy3"/>
    <dgm:cxn modelId="{80D9362C-58D5-408C-891D-6257696F6540}" type="presParOf" srcId="{BE355BF7-EB96-4AB3-909D-4E14C9162F3C}" destId="{423C1474-BE38-4B2B-BE32-955769D65A9D}" srcOrd="0" destOrd="0" presId="urn:microsoft.com/office/officeart/2005/8/layout/hierarchy3"/>
    <dgm:cxn modelId="{6FA4860C-D05F-47A0-905A-067147D3EE32}" type="presParOf" srcId="{423C1474-BE38-4B2B-BE32-955769D65A9D}" destId="{0979A7D9-129E-4445-9DF7-5B78771FECE6}" srcOrd="0" destOrd="0" presId="urn:microsoft.com/office/officeart/2005/8/layout/hierarchy3"/>
    <dgm:cxn modelId="{0997D302-0B34-499E-A341-5CA9A41708AF}" type="presParOf" srcId="{423C1474-BE38-4B2B-BE32-955769D65A9D}" destId="{CA38861C-B452-4FC6-B8BE-A776B92E2C48}" srcOrd="1" destOrd="0" presId="urn:microsoft.com/office/officeart/2005/8/layout/hierarchy3"/>
    <dgm:cxn modelId="{47E644FA-FC9F-4E3B-B4E2-B066C11780DD}" type="presParOf" srcId="{BE355BF7-EB96-4AB3-909D-4E14C9162F3C}" destId="{D8C2FB12-BA1F-49C6-8C24-39556DC1EC7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2509234-6C27-47C5-B87D-A67C243190A7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4CA6EA2-E889-4339-AE65-E3CBCF0DB4EF}">
      <dgm:prSet custT="1"/>
      <dgm:spPr/>
      <dgm:t>
        <a:bodyPr/>
        <a:lstStyle/>
        <a:p>
          <a:pPr rtl="1"/>
          <a:r>
            <a:rPr lang="fa-IR" sz="2400" b="1" smtClean="0">
              <a:cs typeface="B Titr" panose="00000700000000000000" pitchFamily="2" charset="-78"/>
            </a:rPr>
            <a:t>ماشین میزبان </a:t>
          </a:r>
          <a:r>
            <a:rPr lang="en-US" sz="2400" b="1" smtClean="0">
              <a:cs typeface="B Titr" panose="00000700000000000000" pitchFamily="2" charset="-78"/>
            </a:rPr>
            <a:t>(Host)</a:t>
          </a:r>
          <a:endParaRPr lang="en-US" sz="2400">
            <a:cs typeface="B Titr" panose="00000700000000000000" pitchFamily="2" charset="-78"/>
          </a:endParaRPr>
        </a:p>
      </dgm:t>
    </dgm:pt>
    <dgm:pt modelId="{7A9FB5D1-73BD-44A3-A6C2-813195738E40}" type="parTrans" cxnId="{EB8E1FDB-5069-4ED4-A14A-309FCBA6CF7E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63A03080-F744-4908-8D83-C3BD327EEE0B}" type="sibTrans" cxnId="{EB8E1FDB-5069-4ED4-A14A-309FCBA6CF7E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CEECF08E-D04C-46FF-BA93-330A809B0F55}">
      <dgm:prSet custT="1"/>
      <dgm:spPr/>
      <dgm:t>
        <a:bodyPr/>
        <a:lstStyle/>
        <a:p>
          <a:pPr rtl="1"/>
          <a:r>
            <a:rPr lang="fa-IR" sz="1800" b="1" smtClean="0">
              <a:cs typeface="B Titr" panose="00000700000000000000" pitchFamily="2" charset="-78"/>
            </a:rPr>
            <a:t>ماشین نهایی که در اختیار کاربر قرار دارد و برنامه کاربردی او را اجرا می کند.</a:t>
          </a:r>
          <a:endParaRPr lang="en-US" sz="1800">
            <a:cs typeface="B Titr" panose="00000700000000000000" pitchFamily="2" charset="-78"/>
          </a:endParaRPr>
        </a:p>
      </dgm:t>
    </dgm:pt>
    <dgm:pt modelId="{11E6F9A8-5D03-4B8F-BDB3-F1F1F54F97D1}" type="parTrans" cxnId="{1FC596DE-EBD6-4FCB-94EE-2AAB49E1D9B2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BE486EC6-E166-4C09-AF84-10FEA932D72F}" type="sibTrans" cxnId="{1FC596DE-EBD6-4FCB-94EE-2AAB49E1D9B2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AF8C2DAC-0878-46A3-BC1F-4032306BC9B5}">
      <dgm:prSet custT="1"/>
      <dgm:spPr/>
      <dgm:t>
        <a:bodyPr/>
        <a:lstStyle/>
        <a:p>
          <a:pPr rtl="1"/>
          <a:r>
            <a:rPr lang="fa-IR" sz="2400" b="1" smtClean="0">
              <a:cs typeface="B Titr" panose="00000700000000000000" pitchFamily="2" charset="-78"/>
            </a:rPr>
            <a:t>بسته اطلاعاتی (بسته) </a:t>
          </a:r>
          <a:r>
            <a:rPr lang="en-US" sz="2400" b="1" smtClean="0">
              <a:cs typeface="B Titr" panose="00000700000000000000" pitchFamily="2" charset="-78"/>
            </a:rPr>
            <a:t>Packet</a:t>
          </a:r>
          <a:endParaRPr lang="en-US" sz="2400">
            <a:cs typeface="B Titr" panose="00000700000000000000" pitchFamily="2" charset="-78"/>
          </a:endParaRPr>
        </a:p>
      </dgm:t>
    </dgm:pt>
    <dgm:pt modelId="{9AE9D1E1-C8E2-47ED-B0DA-B5B45EDBE652}" type="parTrans" cxnId="{008DBE85-0D45-4AE6-8A0C-DF915EDC4778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522550FA-40AA-4E90-91DB-6B2FBA343FA3}" type="sibTrans" cxnId="{008DBE85-0D45-4AE6-8A0C-DF915EDC4778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4131EC8A-48DE-4DE7-9719-0EA35FC0A9D5}">
      <dgm:prSet custT="1"/>
      <dgm:spPr/>
      <dgm:t>
        <a:bodyPr/>
        <a:lstStyle/>
        <a:p>
          <a:pPr rtl="1"/>
          <a:r>
            <a:rPr lang="fa-IR" sz="1800" b="1" smtClean="0">
              <a:cs typeface="B Titr" panose="00000700000000000000" pitchFamily="2" charset="-78"/>
            </a:rPr>
            <a:t>یک واحد اطلاعاتی که بصورت مستقل توسط یک ماشین تولید و روی شبکه ارسال می شود.</a:t>
          </a:r>
          <a:endParaRPr lang="en-US" sz="1800">
            <a:cs typeface="B Titr" panose="00000700000000000000" pitchFamily="2" charset="-78"/>
          </a:endParaRPr>
        </a:p>
      </dgm:t>
    </dgm:pt>
    <dgm:pt modelId="{29911A1D-3615-449F-849D-D9B51720B11A}" type="parTrans" cxnId="{0221EB2D-66F5-4899-A906-56704BD55BCE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BF81BAE3-4734-450D-9200-1AE88FB6D226}" type="sibTrans" cxnId="{0221EB2D-66F5-4899-A906-56704BD55BCE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96BBB4B5-FEA7-4D73-BFAB-4776582837EF}">
      <dgm:prSet custT="1"/>
      <dgm:spPr/>
      <dgm:t>
        <a:bodyPr/>
        <a:lstStyle/>
        <a:p>
          <a:pPr rtl="1"/>
          <a:r>
            <a:rPr lang="fa-IR" sz="1800" b="1" smtClean="0">
              <a:cs typeface="B Titr" panose="00000700000000000000" pitchFamily="2" charset="-78"/>
            </a:rPr>
            <a:t>اندازه متغیر بین چند بایت تا چند کیلو بایت</a:t>
          </a:r>
          <a:endParaRPr lang="en-US" sz="1800">
            <a:cs typeface="B Titr" panose="00000700000000000000" pitchFamily="2" charset="-78"/>
          </a:endParaRPr>
        </a:p>
      </dgm:t>
    </dgm:pt>
    <dgm:pt modelId="{6B580C12-B50B-4D02-940C-6450FFD44221}" type="parTrans" cxnId="{81039574-0600-45C9-B044-CE5B6CF4E831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7BF2ADDF-8CDC-4C00-8BC1-CA5CE0CE6CB1}" type="sibTrans" cxnId="{81039574-0600-45C9-B044-CE5B6CF4E831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271BE79A-77E2-47BA-BDB0-9D1C6C59DA51}">
      <dgm:prSet custT="1"/>
      <dgm:spPr/>
      <dgm:t>
        <a:bodyPr/>
        <a:lstStyle/>
        <a:p>
          <a:pPr rtl="1"/>
          <a:r>
            <a:rPr lang="fa-IR" sz="1800" b="1" smtClean="0">
              <a:cs typeface="B Titr" panose="00000700000000000000" pitchFamily="2" charset="-78"/>
            </a:rPr>
            <a:t>اندازه ثابت </a:t>
          </a:r>
          <a:r>
            <a:rPr lang="en-US" sz="1800" b="1" smtClean="0">
              <a:cs typeface="B Titr" panose="00000700000000000000" pitchFamily="2" charset="-78"/>
              <a:sym typeface="Wingdings" panose="05000000000000000000" pitchFamily="2" charset="2"/>
            </a:rPr>
            <a:t></a:t>
          </a:r>
          <a:r>
            <a:rPr lang="fa-IR" sz="1800" b="1" smtClean="0">
              <a:cs typeface="B Titr" panose="00000700000000000000" pitchFamily="2" charset="-78"/>
            </a:rPr>
            <a:t> به نام سلول شناخته می شود.</a:t>
          </a:r>
          <a:endParaRPr lang="en-US" sz="1800">
            <a:cs typeface="B Titr" panose="00000700000000000000" pitchFamily="2" charset="-78"/>
          </a:endParaRPr>
        </a:p>
      </dgm:t>
    </dgm:pt>
    <dgm:pt modelId="{306DB1F9-25E6-439F-9CF2-6911CF037C7F}" type="parTrans" cxnId="{C0578E4B-F20C-4DC9-851D-CFCF3B180A38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DE3FFFD1-A415-4C7E-9619-B5A214961772}" type="sibTrans" cxnId="{C0578E4B-F20C-4DC9-851D-CFCF3B180A38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8C01CCF5-5E4E-4DBC-ACE3-79AAB90A4058}" type="pres">
      <dgm:prSet presAssocID="{92509234-6C27-47C5-B87D-A67C243190A7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392816-6B47-4BEF-ABBB-2D6F89F13CBE}" type="pres">
      <dgm:prSet presAssocID="{E4CA6EA2-E889-4339-AE65-E3CBCF0DB4EF}" presName="composite" presStyleCnt="0"/>
      <dgm:spPr/>
    </dgm:pt>
    <dgm:pt modelId="{21ACC1D5-D7EC-4AA8-B477-E4E3EF174762}" type="pres">
      <dgm:prSet presAssocID="{E4CA6EA2-E889-4339-AE65-E3CBCF0DB4E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455C0-F7C2-4FD9-9AA8-8A8C742A51EA}" type="pres">
      <dgm:prSet presAssocID="{E4CA6EA2-E889-4339-AE65-E3CBCF0DB4E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AE369-7508-48C4-9408-59E43BC6FC97}" type="pres">
      <dgm:prSet presAssocID="{63A03080-F744-4908-8D83-C3BD327EEE0B}" presName="sp" presStyleCnt="0"/>
      <dgm:spPr/>
    </dgm:pt>
    <dgm:pt modelId="{B1FC9BE6-00D6-41CC-A796-F142B3F06F25}" type="pres">
      <dgm:prSet presAssocID="{AF8C2DAC-0878-46A3-BC1F-4032306BC9B5}" presName="composite" presStyleCnt="0"/>
      <dgm:spPr/>
    </dgm:pt>
    <dgm:pt modelId="{8CD45042-C056-4951-92EE-2F54B882FB90}" type="pres">
      <dgm:prSet presAssocID="{AF8C2DAC-0878-46A3-BC1F-4032306BC9B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D916D-A5EC-4179-BB7E-BE1B11D3AB10}" type="pres">
      <dgm:prSet presAssocID="{AF8C2DAC-0878-46A3-BC1F-4032306BC9B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039574-0600-45C9-B044-CE5B6CF4E831}" srcId="{AF8C2DAC-0878-46A3-BC1F-4032306BC9B5}" destId="{96BBB4B5-FEA7-4D73-BFAB-4776582837EF}" srcOrd="1" destOrd="0" parTransId="{6B580C12-B50B-4D02-940C-6450FFD44221}" sibTransId="{7BF2ADDF-8CDC-4C00-8BC1-CA5CE0CE6CB1}"/>
    <dgm:cxn modelId="{EB8E1FDB-5069-4ED4-A14A-309FCBA6CF7E}" srcId="{92509234-6C27-47C5-B87D-A67C243190A7}" destId="{E4CA6EA2-E889-4339-AE65-E3CBCF0DB4EF}" srcOrd="0" destOrd="0" parTransId="{7A9FB5D1-73BD-44A3-A6C2-813195738E40}" sibTransId="{63A03080-F744-4908-8D83-C3BD327EEE0B}"/>
    <dgm:cxn modelId="{FC6B1A3E-2BF6-4D72-B019-005B8CC13823}" type="presOf" srcId="{4131EC8A-48DE-4DE7-9719-0EA35FC0A9D5}" destId="{D88D916D-A5EC-4179-BB7E-BE1B11D3AB10}" srcOrd="0" destOrd="0" presId="urn:microsoft.com/office/officeart/2005/8/layout/chevron2"/>
    <dgm:cxn modelId="{008DBE85-0D45-4AE6-8A0C-DF915EDC4778}" srcId="{92509234-6C27-47C5-B87D-A67C243190A7}" destId="{AF8C2DAC-0878-46A3-BC1F-4032306BC9B5}" srcOrd="1" destOrd="0" parTransId="{9AE9D1E1-C8E2-47ED-B0DA-B5B45EDBE652}" sibTransId="{522550FA-40AA-4E90-91DB-6B2FBA343FA3}"/>
    <dgm:cxn modelId="{E9B8DE2B-595B-4AEC-898E-D7A174394389}" type="presOf" srcId="{96BBB4B5-FEA7-4D73-BFAB-4776582837EF}" destId="{D88D916D-A5EC-4179-BB7E-BE1B11D3AB10}" srcOrd="0" destOrd="1" presId="urn:microsoft.com/office/officeart/2005/8/layout/chevron2"/>
    <dgm:cxn modelId="{A0413951-AAFC-4A93-A5DE-30A1998A6FA7}" type="presOf" srcId="{CEECF08E-D04C-46FF-BA93-330A809B0F55}" destId="{862455C0-F7C2-4FD9-9AA8-8A8C742A51EA}" srcOrd="0" destOrd="0" presId="urn:microsoft.com/office/officeart/2005/8/layout/chevron2"/>
    <dgm:cxn modelId="{C0578E4B-F20C-4DC9-851D-CFCF3B180A38}" srcId="{AF8C2DAC-0878-46A3-BC1F-4032306BC9B5}" destId="{271BE79A-77E2-47BA-BDB0-9D1C6C59DA51}" srcOrd="2" destOrd="0" parTransId="{306DB1F9-25E6-439F-9CF2-6911CF037C7F}" sibTransId="{DE3FFFD1-A415-4C7E-9619-B5A214961772}"/>
    <dgm:cxn modelId="{A1AC602D-A3BA-4993-B12A-0860080FE86C}" type="presOf" srcId="{271BE79A-77E2-47BA-BDB0-9D1C6C59DA51}" destId="{D88D916D-A5EC-4179-BB7E-BE1B11D3AB10}" srcOrd="0" destOrd="2" presId="urn:microsoft.com/office/officeart/2005/8/layout/chevron2"/>
    <dgm:cxn modelId="{26EB5BB1-C562-4EAE-84D7-0CEABE00EE0E}" type="presOf" srcId="{E4CA6EA2-E889-4339-AE65-E3CBCF0DB4EF}" destId="{21ACC1D5-D7EC-4AA8-B477-E4E3EF174762}" srcOrd="0" destOrd="0" presId="urn:microsoft.com/office/officeart/2005/8/layout/chevron2"/>
    <dgm:cxn modelId="{AFD3971D-4B89-4E87-80EB-E526171FB3D6}" type="presOf" srcId="{AF8C2DAC-0878-46A3-BC1F-4032306BC9B5}" destId="{8CD45042-C056-4951-92EE-2F54B882FB90}" srcOrd="0" destOrd="0" presId="urn:microsoft.com/office/officeart/2005/8/layout/chevron2"/>
    <dgm:cxn modelId="{1FC596DE-EBD6-4FCB-94EE-2AAB49E1D9B2}" srcId="{E4CA6EA2-E889-4339-AE65-E3CBCF0DB4EF}" destId="{CEECF08E-D04C-46FF-BA93-330A809B0F55}" srcOrd="0" destOrd="0" parTransId="{11E6F9A8-5D03-4B8F-BDB3-F1F1F54F97D1}" sibTransId="{BE486EC6-E166-4C09-AF84-10FEA932D72F}"/>
    <dgm:cxn modelId="{3C2FEB17-AD25-4B3B-BBF0-280B6999E535}" type="presOf" srcId="{92509234-6C27-47C5-B87D-A67C243190A7}" destId="{8C01CCF5-5E4E-4DBC-ACE3-79AAB90A4058}" srcOrd="0" destOrd="0" presId="urn:microsoft.com/office/officeart/2005/8/layout/chevron2"/>
    <dgm:cxn modelId="{0221EB2D-66F5-4899-A906-56704BD55BCE}" srcId="{AF8C2DAC-0878-46A3-BC1F-4032306BC9B5}" destId="{4131EC8A-48DE-4DE7-9719-0EA35FC0A9D5}" srcOrd="0" destOrd="0" parTransId="{29911A1D-3615-449F-849D-D9B51720B11A}" sibTransId="{BF81BAE3-4734-450D-9200-1AE88FB6D226}"/>
    <dgm:cxn modelId="{AC0B9CC2-693F-487E-9262-B7900889FDC2}" type="presParOf" srcId="{8C01CCF5-5E4E-4DBC-ACE3-79AAB90A4058}" destId="{3F392816-6B47-4BEF-ABBB-2D6F89F13CBE}" srcOrd="0" destOrd="0" presId="urn:microsoft.com/office/officeart/2005/8/layout/chevron2"/>
    <dgm:cxn modelId="{9E02DD60-B64A-4EB1-BF33-9B0A2B727834}" type="presParOf" srcId="{3F392816-6B47-4BEF-ABBB-2D6F89F13CBE}" destId="{21ACC1D5-D7EC-4AA8-B477-E4E3EF174762}" srcOrd="0" destOrd="0" presId="urn:microsoft.com/office/officeart/2005/8/layout/chevron2"/>
    <dgm:cxn modelId="{9BB09834-D26E-4361-B398-03B7BD15C886}" type="presParOf" srcId="{3F392816-6B47-4BEF-ABBB-2D6F89F13CBE}" destId="{862455C0-F7C2-4FD9-9AA8-8A8C742A51EA}" srcOrd="1" destOrd="0" presId="urn:microsoft.com/office/officeart/2005/8/layout/chevron2"/>
    <dgm:cxn modelId="{AA30693A-5549-409B-98A6-4C4C38C43842}" type="presParOf" srcId="{8C01CCF5-5E4E-4DBC-ACE3-79AAB90A4058}" destId="{26CAE369-7508-48C4-9408-59E43BC6FC97}" srcOrd="1" destOrd="0" presId="urn:microsoft.com/office/officeart/2005/8/layout/chevron2"/>
    <dgm:cxn modelId="{141988DA-98A2-45D0-8834-822053B40DB2}" type="presParOf" srcId="{8C01CCF5-5E4E-4DBC-ACE3-79AAB90A4058}" destId="{B1FC9BE6-00D6-41CC-A796-F142B3F06F25}" srcOrd="2" destOrd="0" presId="urn:microsoft.com/office/officeart/2005/8/layout/chevron2"/>
    <dgm:cxn modelId="{91598409-8DA2-49F6-9B43-D01F75EC0BFD}" type="presParOf" srcId="{B1FC9BE6-00D6-41CC-A796-F142B3F06F25}" destId="{8CD45042-C056-4951-92EE-2F54B882FB90}" srcOrd="0" destOrd="0" presId="urn:microsoft.com/office/officeart/2005/8/layout/chevron2"/>
    <dgm:cxn modelId="{0BE95E3A-DC07-45E8-A84E-CBD0CABFEB32}" type="presParOf" srcId="{B1FC9BE6-00D6-41CC-A796-F142B3F06F25}" destId="{D88D916D-A5EC-4179-BB7E-BE1B11D3AB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C191DB2-6E02-4198-A429-97B5F2F128EA}" type="doc">
      <dgm:prSet loTypeId="urn:microsoft.com/office/officeart/2008/layout/PictureStrip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4675CA-BA00-42B5-9592-A3BE8B823FE0}">
      <dgm:prSet custT="1"/>
      <dgm:spPr/>
      <dgm:t>
        <a:bodyPr/>
        <a:lstStyle/>
        <a:p>
          <a:pPr rtl="1"/>
          <a:r>
            <a:rPr lang="fa-IR" sz="2000" b="1" smtClean="0">
              <a:cs typeface="B Titr" panose="00000700000000000000" pitchFamily="2" charset="-78"/>
            </a:rPr>
            <a:t>قسمت عظیم و مهمی از شبکه که از دید کاربر مخفی است و</a:t>
          </a:r>
          <a:endParaRPr lang="en-US" sz="2000">
            <a:cs typeface="B Titr" panose="00000700000000000000" pitchFamily="2" charset="-78"/>
          </a:endParaRPr>
        </a:p>
      </dgm:t>
    </dgm:pt>
    <dgm:pt modelId="{F7F7D976-D1D3-4749-8D5F-002052D46637}" type="parTrans" cxnId="{7F2F0A9E-2211-4F7D-B671-84CA2ABB74B9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7DB23CA1-F3D8-4D90-90CF-57E80EFAF1E5}" type="sibTrans" cxnId="{7F2F0A9E-2211-4F7D-B671-84CA2ABB74B9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F6C9B3E7-8F6B-476B-9F85-3537041CF06F}">
      <dgm:prSet custT="1"/>
      <dgm:spPr/>
      <dgm:t>
        <a:bodyPr/>
        <a:lstStyle/>
        <a:p>
          <a:pPr rtl="1"/>
          <a:r>
            <a:rPr lang="fa-IR" sz="2000" b="1" smtClean="0">
              <a:cs typeface="B Titr" panose="00000700000000000000" pitchFamily="2" charset="-78"/>
            </a:rPr>
            <a:t>ماشین های میزبان را بهم متصل کرده است</a:t>
          </a:r>
          <a:endParaRPr lang="en-US" sz="2000">
            <a:cs typeface="B Titr" panose="00000700000000000000" pitchFamily="2" charset="-78"/>
          </a:endParaRPr>
        </a:p>
      </dgm:t>
    </dgm:pt>
    <dgm:pt modelId="{EC937B28-1DEB-4E15-8951-B86730AE04AE}" type="parTrans" cxnId="{AA3EEA7D-5C06-48F9-8AAD-9CF571DA04BD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4B1942D8-FF8E-4284-B38D-DAA77F205385}" type="sibTrans" cxnId="{AA3EEA7D-5C06-48F9-8AAD-9CF571DA04BD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B009543A-6E2D-4503-9D7E-538F521B5462}">
      <dgm:prSet custT="1"/>
      <dgm:spPr/>
      <dgm:t>
        <a:bodyPr/>
        <a:lstStyle/>
        <a:p>
          <a:pPr rtl="1"/>
          <a:r>
            <a:rPr lang="fa-IR" sz="2000" b="1" smtClean="0">
              <a:cs typeface="B Titr" panose="00000700000000000000" pitchFamily="2" charset="-78"/>
            </a:rPr>
            <a:t>وظیفه آن حمل و انتقال داده های یک ماشین میزبان به ماشین دیگر است.</a:t>
          </a:r>
          <a:endParaRPr lang="en-US" sz="2000">
            <a:cs typeface="B Titr" panose="00000700000000000000" pitchFamily="2" charset="-78"/>
          </a:endParaRPr>
        </a:p>
      </dgm:t>
    </dgm:pt>
    <dgm:pt modelId="{902BBE0B-EAB3-4C8E-9D1C-E95F4FBCF14D}" type="parTrans" cxnId="{3E7254E7-B79C-46A2-8F57-E4D55B7D766B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F5BA4AD5-34F8-412B-AB3D-22FFA68B0610}" type="sibTrans" cxnId="{3E7254E7-B79C-46A2-8F57-E4D55B7D766B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7986B808-BF81-4D65-BE01-367592DABB9C}" type="pres">
      <dgm:prSet presAssocID="{BC191DB2-6E02-4198-A429-97B5F2F128EA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FFC9B9-3E4E-4DBE-BC4B-C4F8DE8D7E2C}" type="pres">
      <dgm:prSet presAssocID="{734675CA-BA00-42B5-9592-A3BE8B823FE0}" presName="composite" presStyleCnt="0"/>
      <dgm:spPr/>
    </dgm:pt>
    <dgm:pt modelId="{11ECAF96-9A25-4D03-98B1-358A35934E8F}" type="pres">
      <dgm:prSet presAssocID="{734675CA-BA00-42B5-9592-A3BE8B823FE0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707CA-F305-4BCF-B049-89A0E786C08A}" type="pres">
      <dgm:prSet presAssocID="{734675CA-BA00-42B5-9592-A3BE8B823FE0}" presName="rect2" presStyleLbl="fgImgPlace1" presStyleIdx="0" presStyleCnt="3"/>
      <dgm:spPr/>
    </dgm:pt>
    <dgm:pt modelId="{6441AF6A-79FB-492C-9D1B-E4F0E087524E}" type="pres">
      <dgm:prSet presAssocID="{7DB23CA1-F3D8-4D90-90CF-57E80EFAF1E5}" presName="sibTrans" presStyleCnt="0"/>
      <dgm:spPr/>
    </dgm:pt>
    <dgm:pt modelId="{31641417-6298-4F68-B22F-E7529067495A}" type="pres">
      <dgm:prSet presAssocID="{F6C9B3E7-8F6B-476B-9F85-3537041CF06F}" presName="composite" presStyleCnt="0"/>
      <dgm:spPr/>
    </dgm:pt>
    <dgm:pt modelId="{D49C49FA-1698-44EA-A356-EC4B5869924F}" type="pres">
      <dgm:prSet presAssocID="{F6C9B3E7-8F6B-476B-9F85-3537041CF06F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3F32B-BC57-4450-BB12-0D819B63CB02}" type="pres">
      <dgm:prSet presAssocID="{F6C9B3E7-8F6B-476B-9F85-3537041CF06F}" presName="rect2" presStyleLbl="fgImgPlace1" presStyleIdx="1" presStyleCnt="3"/>
      <dgm:spPr/>
    </dgm:pt>
    <dgm:pt modelId="{365E49C9-7228-4063-97CC-729707282514}" type="pres">
      <dgm:prSet presAssocID="{4B1942D8-FF8E-4284-B38D-DAA77F205385}" presName="sibTrans" presStyleCnt="0"/>
      <dgm:spPr/>
    </dgm:pt>
    <dgm:pt modelId="{F91409ED-FF49-4034-AF47-699AA1F3BF9E}" type="pres">
      <dgm:prSet presAssocID="{B009543A-6E2D-4503-9D7E-538F521B5462}" presName="composite" presStyleCnt="0"/>
      <dgm:spPr/>
    </dgm:pt>
    <dgm:pt modelId="{F8D5819D-1ABA-4F84-8938-4F5EE747FC2A}" type="pres">
      <dgm:prSet presAssocID="{B009543A-6E2D-4503-9D7E-538F521B5462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751E5-A08B-4766-8429-00B69911386B}" type="pres">
      <dgm:prSet presAssocID="{B009543A-6E2D-4503-9D7E-538F521B5462}" presName="rect2" presStyleLbl="fgImgPlace1" presStyleIdx="2" presStyleCnt="3"/>
      <dgm:spPr/>
    </dgm:pt>
  </dgm:ptLst>
  <dgm:cxnLst>
    <dgm:cxn modelId="{D2019B8B-D4F9-452C-BA21-1A1C0311F6DB}" type="presOf" srcId="{F6C9B3E7-8F6B-476B-9F85-3537041CF06F}" destId="{D49C49FA-1698-44EA-A356-EC4B5869924F}" srcOrd="0" destOrd="0" presId="urn:microsoft.com/office/officeart/2008/layout/PictureStrips"/>
    <dgm:cxn modelId="{AA3EEA7D-5C06-48F9-8AAD-9CF571DA04BD}" srcId="{BC191DB2-6E02-4198-A429-97B5F2F128EA}" destId="{F6C9B3E7-8F6B-476B-9F85-3537041CF06F}" srcOrd="1" destOrd="0" parTransId="{EC937B28-1DEB-4E15-8951-B86730AE04AE}" sibTransId="{4B1942D8-FF8E-4284-B38D-DAA77F205385}"/>
    <dgm:cxn modelId="{3E7254E7-B79C-46A2-8F57-E4D55B7D766B}" srcId="{BC191DB2-6E02-4198-A429-97B5F2F128EA}" destId="{B009543A-6E2D-4503-9D7E-538F521B5462}" srcOrd="2" destOrd="0" parTransId="{902BBE0B-EAB3-4C8E-9D1C-E95F4FBCF14D}" sibTransId="{F5BA4AD5-34F8-412B-AB3D-22FFA68B0610}"/>
    <dgm:cxn modelId="{1E320F32-0FD6-4E2A-A6E0-C5272C0B9E7D}" type="presOf" srcId="{BC191DB2-6E02-4198-A429-97B5F2F128EA}" destId="{7986B808-BF81-4D65-BE01-367592DABB9C}" srcOrd="0" destOrd="0" presId="urn:microsoft.com/office/officeart/2008/layout/PictureStrips"/>
    <dgm:cxn modelId="{5D66E22E-ED20-4E70-82D0-421D47AB3A28}" type="presOf" srcId="{734675CA-BA00-42B5-9592-A3BE8B823FE0}" destId="{11ECAF96-9A25-4D03-98B1-358A35934E8F}" srcOrd="0" destOrd="0" presId="urn:microsoft.com/office/officeart/2008/layout/PictureStrips"/>
    <dgm:cxn modelId="{7F2F0A9E-2211-4F7D-B671-84CA2ABB74B9}" srcId="{BC191DB2-6E02-4198-A429-97B5F2F128EA}" destId="{734675CA-BA00-42B5-9592-A3BE8B823FE0}" srcOrd="0" destOrd="0" parTransId="{F7F7D976-D1D3-4749-8D5F-002052D46637}" sibTransId="{7DB23CA1-F3D8-4D90-90CF-57E80EFAF1E5}"/>
    <dgm:cxn modelId="{15DB851E-48DF-41BC-9127-F31F065299FB}" type="presOf" srcId="{B009543A-6E2D-4503-9D7E-538F521B5462}" destId="{F8D5819D-1ABA-4F84-8938-4F5EE747FC2A}" srcOrd="0" destOrd="0" presId="urn:microsoft.com/office/officeart/2008/layout/PictureStrips"/>
    <dgm:cxn modelId="{FDAED8F2-AC95-4170-BAEC-2F955859AF5A}" type="presParOf" srcId="{7986B808-BF81-4D65-BE01-367592DABB9C}" destId="{90FFC9B9-3E4E-4DBE-BC4B-C4F8DE8D7E2C}" srcOrd="0" destOrd="0" presId="urn:microsoft.com/office/officeart/2008/layout/PictureStrips"/>
    <dgm:cxn modelId="{76CB64D9-AAFA-4C81-A151-C289E6928093}" type="presParOf" srcId="{90FFC9B9-3E4E-4DBE-BC4B-C4F8DE8D7E2C}" destId="{11ECAF96-9A25-4D03-98B1-358A35934E8F}" srcOrd="0" destOrd="0" presId="urn:microsoft.com/office/officeart/2008/layout/PictureStrips"/>
    <dgm:cxn modelId="{090B4662-C672-4B7B-9B3D-E4973F06D1A1}" type="presParOf" srcId="{90FFC9B9-3E4E-4DBE-BC4B-C4F8DE8D7E2C}" destId="{A23707CA-F305-4BCF-B049-89A0E786C08A}" srcOrd="1" destOrd="0" presId="urn:microsoft.com/office/officeart/2008/layout/PictureStrips"/>
    <dgm:cxn modelId="{23AC9C0A-0EC1-44F3-96FB-EB190A53B3A1}" type="presParOf" srcId="{7986B808-BF81-4D65-BE01-367592DABB9C}" destId="{6441AF6A-79FB-492C-9D1B-E4F0E087524E}" srcOrd="1" destOrd="0" presId="urn:microsoft.com/office/officeart/2008/layout/PictureStrips"/>
    <dgm:cxn modelId="{ACCBFFAC-98EE-4369-9E04-93192C92F3F5}" type="presParOf" srcId="{7986B808-BF81-4D65-BE01-367592DABB9C}" destId="{31641417-6298-4F68-B22F-E7529067495A}" srcOrd="2" destOrd="0" presId="urn:microsoft.com/office/officeart/2008/layout/PictureStrips"/>
    <dgm:cxn modelId="{F53AACF5-A428-4C95-93D3-3C9E6B07F6FD}" type="presParOf" srcId="{31641417-6298-4F68-B22F-E7529067495A}" destId="{D49C49FA-1698-44EA-A356-EC4B5869924F}" srcOrd="0" destOrd="0" presId="urn:microsoft.com/office/officeart/2008/layout/PictureStrips"/>
    <dgm:cxn modelId="{36BEE904-B8D9-4C52-A849-C26920489B06}" type="presParOf" srcId="{31641417-6298-4F68-B22F-E7529067495A}" destId="{96F3F32B-BC57-4450-BB12-0D819B63CB02}" srcOrd="1" destOrd="0" presId="urn:microsoft.com/office/officeart/2008/layout/PictureStrips"/>
    <dgm:cxn modelId="{94C21313-9888-440C-BEE3-71EC89485BF9}" type="presParOf" srcId="{7986B808-BF81-4D65-BE01-367592DABB9C}" destId="{365E49C9-7228-4063-97CC-729707282514}" srcOrd="3" destOrd="0" presId="urn:microsoft.com/office/officeart/2008/layout/PictureStrips"/>
    <dgm:cxn modelId="{9F9B8E67-4CEB-4E85-A1F6-801E3D2D7084}" type="presParOf" srcId="{7986B808-BF81-4D65-BE01-367592DABB9C}" destId="{F91409ED-FF49-4034-AF47-699AA1F3BF9E}" srcOrd="4" destOrd="0" presId="urn:microsoft.com/office/officeart/2008/layout/PictureStrips"/>
    <dgm:cxn modelId="{7793FE85-F900-456F-82F2-3BB5AD1F08C4}" type="presParOf" srcId="{F91409ED-FF49-4034-AF47-699AA1F3BF9E}" destId="{F8D5819D-1ABA-4F84-8938-4F5EE747FC2A}" srcOrd="0" destOrd="0" presId="urn:microsoft.com/office/officeart/2008/layout/PictureStrips"/>
    <dgm:cxn modelId="{DFDAF63E-216B-488B-90BB-D3EBC4804C08}" type="presParOf" srcId="{F91409ED-FF49-4034-AF47-699AA1F3BF9E}" destId="{BFF751E5-A08B-4766-8429-00B69911386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42DA99F-6E55-420C-BFDB-295CED8D47C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2D510B-96F5-41A6-BA8F-953BE491DDFB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از دو بخش تشکیل شده است:</a:t>
          </a:r>
          <a:endParaRPr lang="en-US" sz="1600">
            <a:cs typeface="B Titr" panose="00000700000000000000" pitchFamily="2" charset="-78"/>
          </a:endParaRPr>
        </a:p>
      </dgm:t>
    </dgm:pt>
    <dgm:pt modelId="{7DD8DF4D-5476-4580-A03C-6D51B9AAE85A}" type="parTrans" cxnId="{B97667EE-6CD5-4CD7-9520-72301F0896D1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E833BACA-9BE5-4A77-8340-30A298913945}" type="sibTrans" cxnId="{B97667EE-6CD5-4CD7-9520-72301F0896D1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9D6054F6-6DDA-4930-A6DE-D98B21AB3413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عناصر سوئیچ </a:t>
          </a:r>
          <a:r>
            <a:rPr lang="en-US" sz="1600" b="1" smtClean="0">
              <a:cs typeface="B Titr" panose="00000700000000000000" pitchFamily="2" charset="-78"/>
            </a:rPr>
            <a:t>Switching Elements</a:t>
          </a:r>
          <a:endParaRPr lang="en-US" sz="1600">
            <a:cs typeface="B Titr" panose="00000700000000000000" pitchFamily="2" charset="-78"/>
          </a:endParaRPr>
        </a:p>
      </dgm:t>
    </dgm:pt>
    <dgm:pt modelId="{6842047F-542E-4AE0-B192-4EBD9562C26D}" type="parTrans" cxnId="{FA2C4F01-CE02-4EF6-98CD-B233729346B5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C895DAA9-28B3-4BFC-8256-17EE5D9E68C2}" type="sibTrans" cxnId="{FA2C4F01-CE02-4EF6-98CD-B233729346B5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348D86AC-DCCC-4DEC-8A86-A857AF77435F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کامپیوترهای خاصی با چندین پورت ورودی/خروجی  (مسریاب/روتر)</a:t>
          </a:r>
          <a:endParaRPr lang="en-US" sz="1600">
            <a:cs typeface="B Titr" panose="00000700000000000000" pitchFamily="2" charset="-78"/>
          </a:endParaRPr>
        </a:p>
      </dgm:t>
    </dgm:pt>
    <dgm:pt modelId="{41744A6C-FBA5-482C-B1E2-75464241DE05}" type="parTrans" cxnId="{047CF3A3-E08D-4DC8-AD6F-DC29C82EF12A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62ABE909-F3A3-45B1-9D17-51F0BB357F96}" type="sibTrans" cxnId="{047CF3A3-E08D-4DC8-AD6F-DC29C82EF12A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E6C0EB18-0E2A-4979-9338-5ABB8E7CA0C1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دریافت یک بسته از یک پورت و انتخاب پورت خروجی و هدایت به آن مسیر</a:t>
          </a:r>
          <a:endParaRPr lang="en-US" sz="1600">
            <a:cs typeface="B Titr" panose="00000700000000000000" pitchFamily="2" charset="-78"/>
          </a:endParaRPr>
        </a:p>
      </dgm:t>
    </dgm:pt>
    <dgm:pt modelId="{08F2E5BC-C813-434F-8A9A-E5EA0FEBFF40}" type="parTrans" cxnId="{23A8EAE4-79EA-4987-87FD-4C6A5D8674E1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D0835152-9EA0-4217-90C8-44FE86C31671}" type="sibTrans" cxnId="{23A8EAE4-79EA-4987-87FD-4C6A5D8674E1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1BEFB5DE-7E58-4372-BD55-47B67F73157C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خطوط ارتباطی </a:t>
          </a:r>
          <a:r>
            <a:rPr lang="en-US" sz="1600" b="1" smtClean="0">
              <a:cs typeface="B Titr" panose="00000700000000000000" pitchFamily="2" charset="-78"/>
            </a:rPr>
            <a:t>Channels / Circuits / Trunks</a:t>
          </a:r>
          <a:endParaRPr lang="en-US" sz="1600">
            <a:cs typeface="B Titr" panose="00000700000000000000" pitchFamily="2" charset="-78"/>
          </a:endParaRPr>
        </a:p>
      </dgm:t>
    </dgm:pt>
    <dgm:pt modelId="{AD71F06C-FD4D-428D-BB03-C26922632762}" type="parTrans" cxnId="{F26C4A29-5393-468D-81ED-0CC2431FF50B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F6C8FD0F-4AD0-4A9F-864A-B2A2F6BCC5A2}" type="sibTrans" cxnId="{F26C4A29-5393-468D-81ED-0CC2431FF50B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86FBC093-30C3-415A-AD90-7EB3651751C0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خطوط انتقال با پهنای باند بالا</a:t>
          </a:r>
          <a:endParaRPr lang="en-US" sz="1600">
            <a:cs typeface="B Titr" panose="00000700000000000000" pitchFamily="2" charset="-78"/>
          </a:endParaRPr>
        </a:p>
      </dgm:t>
    </dgm:pt>
    <dgm:pt modelId="{848D6461-984D-44C7-955E-0992717D7692}" type="parTrans" cxnId="{64CD9433-A205-42D1-982E-90F48E12339C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E93BF5F4-C6E9-479B-8994-7483B5A16489}" type="sibTrans" cxnId="{64CD9433-A205-42D1-982E-90F48E12339C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679FB8FB-3409-4AA9-AD84-D74A34FB9687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برقراری ارتباط بین عناصر سوئیچ</a:t>
          </a:r>
          <a:endParaRPr lang="en-US" sz="1600">
            <a:cs typeface="B Titr" panose="00000700000000000000" pitchFamily="2" charset="-78"/>
          </a:endParaRPr>
        </a:p>
      </dgm:t>
    </dgm:pt>
    <dgm:pt modelId="{EDBF2E50-FA79-4759-818E-075FF1569989}" type="parTrans" cxnId="{15416B2E-72C5-4FCA-82B7-B235DF1E8EC7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05BEBF4D-5CB3-4321-AB82-BCA40C48F26D}" type="sibTrans" cxnId="{15416B2E-72C5-4FCA-82B7-B235DF1E8EC7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978E5330-479F-4BD9-9F22-094CB529E727}" type="pres">
      <dgm:prSet presAssocID="{742DA99F-6E55-420C-BFDB-295CED8D47C0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28FC319-3C33-432A-A13F-A5B2ADBFE0E0}" type="pres">
      <dgm:prSet presAssocID="{9C2D510B-96F5-41A6-BA8F-953BE491DDFB}" presName="hierRoot1" presStyleCnt="0">
        <dgm:presLayoutVars>
          <dgm:hierBranch val="init"/>
        </dgm:presLayoutVars>
      </dgm:prSet>
      <dgm:spPr/>
    </dgm:pt>
    <dgm:pt modelId="{6D714162-6F99-4384-BF9B-6486E0AB9B22}" type="pres">
      <dgm:prSet presAssocID="{9C2D510B-96F5-41A6-BA8F-953BE491DDFB}" presName="rootComposite1" presStyleCnt="0"/>
      <dgm:spPr/>
    </dgm:pt>
    <dgm:pt modelId="{35EC0A18-AB26-40F6-BD17-A7E1232D2873}" type="pres">
      <dgm:prSet presAssocID="{9C2D510B-96F5-41A6-BA8F-953BE491DDFB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3E953B7-5347-4726-B537-234B26B2E909}" type="pres">
      <dgm:prSet presAssocID="{9C2D510B-96F5-41A6-BA8F-953BE491DDFB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8F8DA2-AFAC-40E5-92B4-DA9789BC734C}" type="pres">
      <dgm:prSet presAssocID="{9C2D510B-96F5-41A6-BA8F-953BE491DDFB}" presName="rootConnector1" presStyleLbl="node1" presStyleIdx="0" presStyleCnt="6"/>
      <dgm:spPr/>
      <dgm:t>
        <a:bodyPr/>
        <a:lstStyle/>
        <a:p>
          <a:endParaRPr lang="en-US"/>
        </a:p>
      </dgm:t>
    </dgm:pt>
    <dgm:pt modelId="{40D8A4A8-9EF4-4797-A7C6-78C15E790964}" type="pres">
      <dgm:prSet presAssocID="{9C2D510B-96F5-41A6-BA8F-953BE491DDFB}" presName="hierChild2" presStyleCnt="0"/>
      <dgm:spPr/>
    </dgm:pt>
    <dgm:pt modelId="{47EF0632-3AA4-44A1-8F14-EDF5287A1D8E}" type="pres">
      <dgm:prSet presAssocID="{6842047F-542E-4AE0-B192-4EBD9562C26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7AC1729-0716-4325-A777-F3988213A0B6}" type="pres">
      <dgm:prSet presAssocID="{9D6054F6-6DDA-4930-A6DE-D98B21AB3413}" presName="hierRoot2" presStyleCnt="0">
        <dgm:presLayoutVars>
          <dgm:hierBranch val="init"/>
        </dgm:presLayoutVars>
      </dgm:prSet>
      <dgm:spPr/>
    </dgm:pt>
    <dgm:pt modelId="{34090DEF-9A32-4967-A073-3276ACE199C3}" type="pres">
      <dgm:prSet presAssocID="{9D6054F6-6DDA-4930-A6DE-D98B21AB3413}" presName="rootComposite" presStyleCnt="0"/>
      <dgm:spPr/>
    </dgm:pt>
    <dgm:pt modelId="{E5FDCDE6-D275-455C-B20F-8E55C608A2BE}" type="pres">
      <dgm:prSet presAssocID="{9D6054F6-6DDA-4930-A6DE-D98B21AB3413}" presName="rootText" presStyleLbl="node1" presStyleIdx="0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5D12E1A-2D1F-48B6-8982-000E0BA91982}" type="pres">
      <dgm:prSet presAssocID="{9D6054F6-6DDA-4930-A6DE-D98B21AB3413}" presName="titleText2" presStyleLbl="fgAcc1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A18C715-3ABF-44D8-AAEC-12A411EF6300}" type="pres">
      <dgm:prSet presAssocID="{9D6054F6-6DDA-4930-A6DE-D98B21AB3413}" presName="rootConnector" presStyleLbl="node2" presStyleIdx="0" presStyleCnt="0"/>
      <dgm:spPr/>
      <dgm:t>
        <a:bodyPr/>
        <a:lstStyle/>
        <a:p>
          <a:endParaRPr lang="en-US"/>
        </a:p>
      </dgm:t>
    </dgm:pt>
    <dgm:pt modelId="{86FA724B-B269-4E3F-8B4A-327EBBF74293}" type="pres">
      <dgm:prSet presAssocID="{9D6054F6-6DDA-4930-A6DE-D98B21AB3413}" presName="hierChild4" presStyleCnt="0"/>
      <dgm:spPr/>
    </dgm:pt>
    <dgm:pt modelId="{C80DC9B4-CD8A-429D-8781-41D5D69C27D8}" type="pres">
      <dgm:prSet presAssocID="{41744A6C-FBA5-482C-B1E2-75464241DE05}" presName="Name37" presStyleLbl="parChTrans1D3" presStyleIdx="0" presStyleCnt="4"/>
      <dgm:spPr/>
      <dgm:t>
        <a:bodyPr/>
        <a:lstStyle/>
        <a:p>
          <a:endParaRPr lang="en-US"/>
        </a:p>
      </dgm:t>
    </dgm:pt>
    <dgm:pt modelId="{6173E31D-6656-4987-BB1B-E1A1C7153C9D}" type="pres">
      <dgm:prSet presAssocID="{348D86AC-DCCC-4DEC-8A86-A857AF77435F}" presName="hierRoot2" presStyleCnt="0">
        <dgm:presLayoutVars>
          <dgm:hierBranch val="init"/>
        </dgm:presLayoutVars>
      </dgm:prSet>
      <dgm:spPr/>
    </dgm:pt>
    <dgm:pt modelId="{C48FBA2B-480D-4E16-A37C-20B753045E94}" type="pres">
      <dgm:prSet presAssocID="{348D86AC-DCCC-4DEC-8A86-A857AF77435F}" presName="rootComposite" presStyleCnt="0"/>
      <dgm:spPr/>
    </dgm:pt>
    <dgm:pt modelId="{05D50D4C-36F2-4097-8727-0387E491FC96}" type="pres">
      <dgm:prSet presAssocID="{348D86AC-DCCC-4DEC-8A86-A857AF77435F}" presName="rootText" presStyleLbl="node1" presStyleIdx="1" presStyleCnt="6" custScaleY="13688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47C2EE7-AA09-4279-9C28-B94500A31D0D}" type="pres">
      <dgm:prSet presAssocID="{348D86AC-DCCC-4DEC-8A86-A857AF77435F}" presName="titleText2" presStyleLbl="fgAcc1" presStyleIdx="1" presStyleCnt="6" custLinFactY="6975" custLinFactNeighborX="5491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6BE7B0-B60A-4D8A-B47B-49AF3E7FCFD9}" type="pres">
      <dgm:prSet presAssocID="{348D86AC-DCCC-4DEC-8A86-A857AF77435F}" presName="rootConnector" presStyleLbl="node3" presStyleIdx="0" presStyleCnt="0"/>
      <dgm:spPr/>
      <dgm:t>
        <a:bodyPr/>
        <a:lstStyle/>
        <a:p>
          <a:endParaRPr lang="en-US"/>
        </a:p>
      </dgm:t>
    </dgm:pt>
    <dgm:pt modelId="{031CAAC6-3C4E-408B-9761-B940C76ECA13}" type="pres">
      <dgm:prSet presAssocID="{348D86AC-DCCC-4DEC-8A86-A857AF77435F}" presName="hierChild4" presStyleCnt="0"/>
      <dgm:spPr/>
    </dgm:pt>
    <dgm:pt modelId="{4EB9888F-8EDD-4B7F-8A30-3AED2E18DECD}" type="pres">
      <dgm:prSet presAssocID="{348D86AC-DCCC-4DEC-8A86-A857AF77435F}" presName="hierChild5" presStyleCnt="0"/>
      <dgm:spPr/>
    </dgm:pt>
    <dgm:pt modelId="{45A5ECD0-45BC-4805-BBEF-5E45F54167CD}" type="pres">
      <dgm:prSet presAssocID="{08F2E5BC-C813-434F-8A9A-E5EA0FEBFF40}" presName="Name37" presStyleLbl="parChTrans1D3" presStyleIdx="1" presStyleCnt="4"/>
      <dgm:spPr/>
      <dgm:t>
        <a:bodyPr/>
        <a:lstStyle/>
        <a:p>
          <a:endParaRPr lang="en-US"/>
        </a:p>
      </dgm:t>
    </dgm:pt>
    <dgm:pt modelId="{E78C37D0-BB91-4B83-B438-0D5C808E1AB6}" type="pres">
      <dgm:prSet presAssocID="{E6C0EB18-0E2A-4979-9338-5ABB8E7CA0C1}" presName="hierRoot2" presStyleCnt="0">
        <dgm:presLayoutVars>
          <dgm:hierBranch val="init"/>
        </dgm:presLayoutVars>
      </dgm:prSet>
      <dgm:spPr/>
    </dgm:pt>
    <dgm:pt modelId="{D185AD9C-EAA6-485C-8A43-2414BFC53C98}" type="pres">
      <dgm:prSet presAssocID="{E6C0EB18-0E2A-4979-9338-5ABB8E7CA0C1}" presName="rootComposite" presStyleCnt="0"/>
      <dgm:spPr/>
    </dgm:pt>
    <dgm:pt modelId="{7A17030B-CC67-4871-A045-E9EBD7547D39}" type="pres">
      <dgm:prSet presAssocID="{E6C0EB18-0E2A-4979-9338-5ABB8E7CA0C1}" presName="rootText" presStyleLbl="node1" presStyleIdx="2" presStyleCnt="6" custScaleY="145677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4EE6A50-1077-48AA-AFFF-BAD07B706267}" type="pres">
      <dgm:prSet presAssocID="{E6C0EB18-0E2A-4979-9338-5ABB8E7CA0C1}" presName="titleText2" presStyleLbl="fgAcc1" presStyleIdx="2" presStyleCnt="6" custLinFactY="18757" custLinFactNeighborX="105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47C1770-FECE-4E23-A07F-20AE3EF5E98C}" type="pres">
      <dgm:prSet presAssocID="{E6C0EB18-0E2A-4979-9338-5ABB8E7CA0C1}" presName="rootConnector" presStyleLbl="node3" presStyleIdx="0" presStyleCnt="0"/>
      <dgm:spPr/>
      <dgm:t>
        <a:bodyPr/>
        <a:lstStyle/>
        <a:p>
          <a:endParaRPr lang="en-US"/>
        </a:p>
      </dgm:t>
    </dgm:pt>
    <dgm:pt modelId="{72FF5B55-31C8-4194-BE31-5B0279F676C0}" type="pres">
      <dgm:prSet presAssocID="{E6C0EB18-0E2A-4979-9338-5ABB8E7CA0C1}" presName="hierChild4" presStyleCnt="0"/>
      <dgm:spPr/>
    </dgm:pt>
    <dgm:pt modelId="{9CDB6494-DC04-44B0-A80E-12CDBA9F268A}" type="pres">
      <dgm:prSet presAssocID="{E6C0EB18-0E2A-4979-9338-5ABB8E7CA0C1}" presName="hierChild5" presStyleCnt="0"/>
      <dgm:spPr/>
    </dgm:pt>
    <dgm:pt modelId="{47F65222-6F24-4958-83A1-5E1423C7A24D}" type="pres">
      <dgm:prSet presAssocID="{9D6054F6-6DDA-4930-A6DE-D98B21AB3413}" presName="hierChild5" presStyleCnt="0"/>
      <dgm:spPr/>
    </dgm:pt>
    <dgm:pt modelId="{70B83774-59CB-4757-832A-237D6D8CA385}" type="pres">
      <dgm:prSet presAssocID="{AD71F06C-FD4D-428D-BB03-C2692263276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18C521A-B033-40D9-A3B7-314DCFEF6EEE}" type="pres">
      <dgm:prSet presAssocID="{1BEFB5DE-7E58-4372-BD55-47B67F73157C}" presName="hierRoot2" presStyleCnt="0">
        <dgm:presLayoutVars>
          <dgm:hierBranch val="init"/>
        </dgm:presLayoutVars>
      </dgm:prSet>
      <dgm:spPr/>
    </dgm:pt>
    <dgm:pt modelId="{16566CD1-E11C-402F-A4A6-C3EEDFE0A9F9}" type="pres">
      <dgm:prSet presAssocID="{1BEFB5DE-7E58-4372-BD55-47B67F73157C}" presName="rootComposite" presStyleCnt="0"/>
      <dgm:spPr/>
    </dgm:pt>
    <dgm:pt modelId="{6B6B1FED-D918-4FC1-A796-11F162872943}" type="pres">
      <dgm:prSet presAssocID="{1BEFB5DE-7E58-4372-BD55-47B67F73157C}" presName="rootText" presStyleLbl="node1" presStyleIdx="3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1D64397-D7CD-403F-ABF5-22264BE6CF2C}" type="pres">
      <dgm:prSet presAssocID="{1BEFB5DE-7E58-4372-BD55-47B67F73157C}" presName="titleText2" presStyleLbl="fgAcc1" presStyleIdx="3" presStyleCnt="6" custLinFactNeighborX="3696" custLinFactNeighborY="3302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A244E78-3E41-4C7B-BA0E-A827A2E32C22}" type="pres">
      <dgm:prSet presAssocID="{1BEFB5DE-7E58-4372-BD55-47B67F73157C}" presName="rootConnector" presStyleLbl="node2" presStyleIdx="0" presStyleCnt="0"/>
      <dgm:spPr/>
      <dgm:t>
        <a:bodyPr/>
        <a:lstStyle/>
        <a:p>
          <a:endParaRPr lang="en-US"/>
        </a:p>
      </dgm:t>
    </dgm:pt>
    <dgm:pt modelId="{F3463001-27BD-4607-95AE-96EF252E9E4E}" type="pres">
      <dgm:prSet presAssocID="{1BEFB5DE-7E58-4372-BD55-47B67F73157C}" presName="hierChild4" presStyleCnt="0"/>
      <dgm:spPr/>
    </dgm:pt>
    <dgm:pt modelId="{5F15B545-A6A8-498A-B66E-C5038CC70542}" type="pres">
      <dgm:prSet presAssocID="{848D6461-984D-44C7-955E-0992717D7692}" presName="Name37" presStyleLbl="parChTrans1D3" presStyleIdx="2" presStyleCnt="4"/>
      <dgm:spPr/>
      <dgm:t>
        <a:bodyPr/>
        <a:lstStyle/>
        <a:p>
          <a:endParaRPr lang="en-US"/>
        </a:p>
      </dgm:t>
    </dgm:pt>
    <dgm:pt modelId="{5B141E6E-EF36-46D9-9BF0-8B3B12BAE81E}" type="pres">
      <dgm:prSet presAssocID="{86FBC093-30C3-415A-AD90-7EB3651751C0}" presName="hierRoot2" presStyleCnt="0">
        <dgm:presLayoutVars>
          <dgm:hierBranch val="init"/>
        </dgm:presLayoutVars>
      </dgm:prSet>
      <dgm:spPr/>
    </dgm:pt>
    <dgm:pt modelId="{382EC327-35FD-49A5-9F9A-97D23D4931F9}" type="pres">
      <dgm:prSet presAssocID="{86FBC093-30C3-415A-AD90-7EB3651751C0}" presName="rootComposite" presStyleCnt="0"/>
      <dgm:spPr/>
    </dgm:pt>
    <dgm:pt modelId="{C6394442-8DD6-4022-9A03-A2A88F43D8EB}" type="pres">
      <dgm:prSet presAssocID="{86FBC093-30C3-415A-AD90-7EB3651751C0}" presName="rootText" presStyleLbl="node1" presStyleIdx="4" presStyleCnt="6" custScaleY="146390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9694F9B-1C32-420C-A81E-B0D85903B1CD}" type="pres">
      <dgm:prSet presAssocID="{86FBC093-30C3-415A-AD90-7EB3651751C0}" presName="titleText2" presStyleLbl="fgAcc1" presStyleIdx="4" presStyleCnt="6" custLinFactNeighborX="-10070" custLinFactNeighborY="927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8E94635-2328-4B27-BF3E-F4348D34EC77}" type="pres">
      <dgm:prSet presAssocID="{86FBC093-30C3-415A-AD90-7EB3651751C0}" presName="rootConnector" presStyleLbl="node3" presStyleIdx="0" presStyleCnt="0"/>
      <dgm:spPr/>
      <dgm:t>
        <a:bodyPr/>
        <a:lstStyle/>
        <a:p>
          <a:endParaRPr lang="en-US"/>
        </a:p>
      </dgm:t>
    </dgm:pt>
    <dgm:pt modelId="{A4B612CE-23AC-492C-9742-EADB9FBE8806}" type="pres">
      <dgm:prSet presAssocID="{86FBC093-30C3-415A-AD90-7EB3651751C0}" presName="hierChild4" presStyleCnt="0"/>
      <dgm:spPr/>
    </dgm:pt>
    <dgm:pt modelId="{478D982E-656E-4CB4-AAF9-3E58F6FFACDE}" type="pres">
      <dgm:prSet presAssocID="{86FBC093-30C3-415A-AD90-7EB3651751C0}" presName="hierChild5" presStyleCnt="0"/>
      <dgm:spPr/>
    </dgm:pt>
    <dgm:pt modelId="{9FCA1DA5-8E52-455A-AF0E-7A7ECEE37D26}" type="pres">
      <dgm:prSet presAssocID="{EDBF2E50-FA79-4759-818E-075FF1569989}" presName="Name37" presStyleLbl="parChTrans1D3" presStyleIdx="3" presStyleCnt="4"/>
      <dgm:spPr/>
      <dgm:t>
        <a:bodyPr/>
        <a:lstStyle/>
        <a:p>
          <a:endParaRPr lang="en-US"/>
        </a:p>
      </dgm:t>
    </dgm:pt>
    <dgm:pt modelId="{3C5FB16D-8C2F-4C06-89CF-2C78D2EDA8A4}" type="pres">
      <dgm:prSet presAssocID="{679FB8FB-3409-4AA9-AD84-D74A34FB9687}" presName="hierRoot2" presStyleCnt="0">
        <dgm:presLayoutVars>
          <dgm:hierBranch val="init"/>
        </dgm:presLayoutVars>
      </dgm:prSet>
      <dgm:spPr/>
    </dgm:pt>
    <dgm:pt modelId="{EA18B99D-CC54-4A55-BFA9-3CC5673ED094}" type="pres">
      <dgm:prSet presAssocID="{679FB8FB-3409-4AA9-AD84-D74A34FB9687}" presName="rootComposite" presStyleCnt="0"/>
      <dgm:spPr/>
    </dgm:pt>
    <dgm:pt modelId="{92E34EB4-8312-49E0-BE56-299ABD2C944B}" type="pres">
      <dgm:prSet presAssocID="{679FB8FB-3409-4AA9-AD84-D74A34FB9687}" presName="rootText" presStyleLbl="node1" presStyleIdx="5" presStyleCnt="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05D4248-4859-41B0-942E-21179C31BB83}" type="pres">
      <dgm:prSet presAssocID="{679FB8FB-3409-4AA9-AD84-D74A34FB9687}" presName="titleText2" presStyleLbl="fgAcc1" presStyleIdx="5" presStyleCnt="6" custLinFactNeighborX="-4344" custLinFactNeighborY="1244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7615DB5-1EA7-45AC-BF7D-4E6A42152D9B}" type="pres">
      <dgm:prSet presAssocID="{679FB8FB-3409-4AA9-AD84-D74A34FB9687}" presName="rootConnector" presStyleLbl="node3" presStyleIdx="0" presStyleCnt="0"/>
      <dgm:spPr/>
      <dgm:t>
        <a:bodyPr/>
        <a:lstStyle/>
        <a:p>
          <a:endParaRPr lang="en-US"/>
        </a:p>
      </dgm:t>
    </dgm:pt>
    <dgm:pt modelId="{DA8682C7-35E4-42C2-8C7B-FB08C99D0B6A}" type="pres">
      <dgm:prSet presAssocID="{679FB8FB-3409-4AA9-AD84-D74A34FB9687}" presName="hierChild4" presStyleCnt="0"/>
      <dgm:spPr/>
    </dgm:pt>
    <dgm:pt modelId="{8F24226C-608C-42B8-BD22-6532AE78F137}" type="pres">
      <dgm:prSet presAssocID="{679FB8FB-3409-4AA9-AD84-D74A34FB9687}" presName="hierChild5" presStyleCnt="0"/>
      <dgm:spPr/>
    </dgm:pt>
    <dgm:pt modelId="{7CF94F23-266A-499B-9F81-10D7D4BD2FE1}" type="pres">
      <dgm:prSet presAssocID="{1BEFB5DE-7E58-4372-BD55-47B67F73157C}" presName="hierChild5" presStyleCnt="0"/>
      <dgm:spPr/>
    </dgm:pt>
    <dgm:pt modelId="{405EE3A8-E448-4679-B63C-E5E523D5E4A6}" type="pres">
      <dgm:prSet presAssocID="{9C2D510B-96F5-41A6-BA8F-953BE491DDFB}" presName="hierChild3" presStyleCnt="0"/>
      <dgm:spPr/>
    </dgm:pt>
  </dgm:ptLst>
  <dgm:cxnLst>
    <dgm:cxn modelId="{23A8EAE4-79EA-4987-87FD-4C6A5D8674E1}" srcId="{9D6054F6-6DDA-4930-A6DE-D98B21AB3413}" destId="{E6C0EB18-0E2A-4979-9338-5ABB8E7CA0C1}" srcOrd="1" destOrd="0" parTransId="{08F2E5BC-C813-434F-8A9A-E5EA0FEBFF40}" sibTransId="{D0835152-9EA0-4217-90C8-44FE86C31671}"/>
    <dgm:cxn modelId="{DF231D2C-C9B9-412B-BE59-68ED7FE377C7}" type="presOf" srcId="{E6C0EB18-0E2A-4979-9338-5ABB8E7CA0C1}" destId="{647C1770-FECE-4E23-A07F-20AE3EF5E98C}" srcOrd="1" destOrd="0" presId="urn:microsoft.com/office/officeart/2008/layout/NameandTitleOrganizationalChart"/>
    <dgm:cxn modelId="{6ADF4834-3A2C-4ADF-A75F-BF8F1AC702B9}" type="presOf" srcId="{E6C0EB18-0E2A-4979-9338-5ABB8E7CA0C1}" destId="{7A17030B-CC67-4871-A045-E9EBD7547D39}" srcOrd="0" destOrd="0" presId="urn:microsoft.com/office/officeart/2008/layout/NameandTitleOrganizationalChart"/>
    <dgm:cxn modelId="{BB7D90DC-529E-4C2F-8D65-143367AC7DB0}" type="presOf" srcId="{1BEFB5DE-7E58-4372-BD55-47B67F73157C}" destId="{6B6B1FED-D918-4FC1-A796-11F162872943}" srcOrd="0" destOrd="0" presId="urn:microsoft.com/office/officeart/2008/layout/NameandTitleOrganizationalChart"/>
    <dgm:cxn modelId="{F26C4A29-5393-468D-81ED-0CC2431FF50B}" srcId="{9C2D510B-96F5-41A6-BA8F-953BE491DDFB}" destId="{1BEFB5DE-7E58-4372-BD55-47B67F73157C}" srcOrd="1" destOrd="0" parTransId="{AD71F06C-FD4D-428D-BB03-C26922632762}" sibTransId="{F6C8FD0F-4AD0-4A9F-864A-B2A2F6BCC5A2}"/>
    <dgm:cxn modelId="{36C6CD0F-95C5-4351-A17F-AEF9C9F12575}" type="presOf" srcId="{9C2D510B-96F5-41A6-BA8F-953BE491DDFB}" destId="{358F8DA2-AFAC-40E5-92B4-DA9789BC734C}" srcOrd="1" destOrd="0" presId="urn:microsoft.com/office/officeart/2008/layout/NameandTitleOrganizationalChart"/>
    <dgm:cxn modelId="{15416B2E-72C5-4FCA-82B7-B235DF1E8EC7}" srcId="{1BEFB5DE-7E58-4372-BD55-47B67F73157C}" destId="{679FB8FB-3409-4AA9-AD84-D74A34FB9687}" srcOrd="1" destOrd="0" parTransId="{EDBF2E50-FA79-4759-818E-075FF1569989}" sibTransId="{05BEBF4D-5CB3-4321-AB82-BCA40C48F26D}"/>
    <dgm:cxn modelId="{76418692-FEE3-4BF6-AECD-31BB0028D4E0}" type="presOf" srcId="{6842047F-542E-4AE0-B192-4EBD9562C26D}" destId="{47EF0632-3AA4-44A1-8F14-EDF5287A1D8E}" srcOrd="0" destOrd="0" presId="urn:microsoft.com/office/officeart/2008/layout/NameandTitleOrganizationalChart"/>
    <dgm:cxn modelId="{ED2C2FE6-6EF7-4C5D-BD1C-5D40E5C90550}" type="presOf" srcId="{679FB8FB-3409-4AA9-AD84-D74A34FB9687}" destId="{92E34EB4-8312-49E0-BE56-299ABD2C944B}" srcOrd="0" destOrd="0" presId="urn:microsoft.com/office/officeart/2008/layout/NameandTitleOrganizationalChart"/>
    <dgm:cxn modelId="{64CD9433-A205-42D1-982E-90F48E12339C}" srcId="{1BEFB5DE-7E58-4372-BD55-47B67F73157C}" destId="{86FBC093-30C3-415A-AD90-7EB3651751C0}" srcOrd="0" destOrd="0" parTransId="{848D6461-984D-44C7-955E-0992717D7692}" sibTransId="{E93BF5F4-C6E9-479B-8994-7483B5A16489}"/>
    <dgm:cxn modelId="{047CF3A3-E08D-4DC8-AD6F-DC29C82EF12A}" srcId="{9D6054F6-6DDA-4930-A6DE-D98B21AB3413}" destId="{348D86AC-DCCC-4DEC-8A86-A857AF77435F}" srcOrd="0" destOrd="0" parTransId="{41744A6C-FBA5-482C-B1E2-75464241DE05}" sibTransId="{62ABE909-F3A3-45B1-9D17-51F0BB357F96}"/>
    <dgm:cxn modelId="{21529A2B-9D0F-4E26-8CCE-0CE84267BF3B}" type="presOf" srcId="{86FBC093-30C3-415A-AD90-7EB3651751C0}" destId="{B8E94635-2328-4B27-BF3E-F4348D34EC77}" srcOrd="1" destOrd="0" presId="urn:microsoft.com/office/officeart/2008/layout/NameandTitleOrganizationalChart"/>
    <dgm:cxn modelId="{B39A9D16-9E84-4D32-AB6A-ECBFC76C6A09}" type="presOf" srcId="{9C2D510B-96F5-41A6-BA8F-953BE491DDFB}" destId="{35EC0A18-AB26-40F6-BD17-A7E1232D2873}" srcOrd="0" destOrd="0" presId="urn:microsoft.com/office/officeart/2008/layout/NameandTitleOrganizationalChart"/>
    <dgm:cxn modelId="{D2ECF786-C3F4-43A2-9815-85F74E0D54FD}" type="presOf" srcId="{C895DAA9-28B3-4BFC-8256-17EE5D9E68C2}" destId="{25D12E1A-2D1F-48B6-8982-000E0BA91982}" srcOrd="0" destOrd="0" presId="urn:microsoft.com/office/officeart/2008/layout/NameandTitleOrganizationalChart"/>
    <dgm:cxn modelId="{6AD04099-FA95-4DDD-8222-45113C0C8CAF}" type="presOf" srcId="{9D6054F6-6DDA-4930-A6DE-D98B21AB3413}" destId="{6A18C715-3ABF-44D8-AAEC-12A411EF6300}" srcOrd="1" destOrd="0" presId="urn:microsoft.com/office/officeart/2008/layout/NameandTitleOrganizationalChart"/>
    <dgm:cxn modelId="{4ED7DD16-1668-417D-B1C3-A43769035ECE}" type="presOf" srcId="{848D6461-984D-44C7-955E-0992717D7692}" destId="{5F15B545-A6A8-498A-B66E-C5038CC70542}" srcOrd="0" destOrd="0" presId="urn:microsoft.com/office/officeart/2008/layout/NameandTitleOrganizationalChart"/>
    <dgm:cxn modelId="{DCFBF7A6-00E4-4DC8-9E85-48E8DF9DD796}" type="presOf" srcId="{348D86AC-DCCC-4DEC-8A86-A857AF77435F}" destId="{05D50D4C-36F2-4097-8727-0387E491FC96}" srcOrd="0" destOrd="0" presId="urn:microsoft.com/office/officeart/2008/layout/NameandTitleOrganizationalChart"/>
    <dgm:cxn modelId="{99648D15-7A59-4387-885E-2B8C262B63A6}" type="presOf" srcId="{E833BACA-9BE5-4A77-8340-30A298913945}" destId="{93E953B7-5347-4726-B537-234B26B2E909}" srcOrd="0" destOrd="0" presId="urn:microsoft.com/office/officeart/2008/layout/NameandTitleOrganizationalChart"/>
    <dgm:cxn modelId="{113B9C2B-9FBA-4117-8D10-145FB1F6A3D4}" type="presOf" srcId="{9D6054F6-6DDA-4930-A6DE-D98B21AB3413}" destId="{E5FDCDE6-D275-455C-B20F-8E55C608A2BE}" srcOrd="0" destOrd="0" presId="urn:microsoft.com/office/officeart/2008/layout/NameandTitleOrganizationalChart"/>
    <dgm:cxn modelId="{26D93D3B-442D-4398-B575-7F89BC4D6803}" type="presOf" srcId="{AD71F06C-FD4D-428D-BB03-C26922632762}" destId="{70B83774-59CB-4757-832A-237D6D8CA385}" srcOrd="0" destOrd="0" presId="urn:microsoft.com/office/officeart/2008/layout/NameandTitleOrganizationalChart"/>
    <dgm:cxn modelId="{DF9748C8-DDF9-498E-81D3-59CDCE3F7F77}" type="presOf" srcId="{62ABE909-F3A3-45B1-9D17-51F0BB357F96}" destId="{947C2EE7-AA09-4279-9C28-B94500A31D0D}" srcOrd="0" destOrd="0" presId="urn:microsoft.com/office/officeart/2008/layout/NameandTitleOrganizationalChart"/>
    <dgm:cxn modelId="{3C1460C0-62FE-4934-A9C5-08308B585DFA}" type="presOf" srcId="{08F2E5BC-C813-434F-8A9A-E5EA0FEBFF40}" destId="{45A5ECD0-45BC-4805-BBEF-5E45F54167CD}" srcOrd="0" destOrd="0" presId="urn:microsoft.com/office/officeart/2008/layout/NameandTitleOrganizationalChart"/>
    <dgm:cxn modelId="{D5C72F3D-DCE6-420B-9A7B-97E1A441E7AF}" type="presOf" srcId="{05BEBF4D-5CB3-4321-AB82-BCA40C48F26D}" destId="{505D4248-4859-41B0-942E-21179C31BB83}" srcOrd="0" destOrd="0" presId="urn:microsoft.com/office/officeart/2008/layout/NameandTitleOrganizationalChart"/>
    <dgm:cxn modelId="{AB89797D-7784-438E-A9E5-07670001DF14}" type="presOf" srcId="{41744A6C-FBA5-482C-B1E2-75464241DE05}" destId="{C80DC9B4-CD8A-429D-8781-41D5D69C27D8}" srcOrd="0" destOrd="0" presId="urn:microsoft.com/office/officeart/2008/layout/NameandTitleOrganizationalChart"/>
    <dgm:cxn modelId="{C76837F8-DB71-46BE-A936-7CAF02509ADF}" type="presOf" srcId="{348D86AC-DCCC-4DEC-8A86-A857AF77435F}" destId="{726BE7B0-B60A-4D8A-B47B-49AF3E7FCFD9}" srcOrd="1" destOrd="0" presId="urn:microsoft.com/office/officeart/2008/layout/NameandTitleOrganizationalChart"/>
    <dgm:cxn modelId="{B97667EE-6CD5-4CD7-9520-72301F0896D1}" srcId="{742DA99F-6E55-420C-BFDB-295CED8D47C0}" destId="{9C2D510B-96F5-41A6-BA8F-953BE491DDFB}" srcOrd="0" destOrd="0" parTransId="{7DD8DF4D-5476-4580-A03C-6D51B9AAE85A}" sibTransId="{E833BACA-9BE5-4A77-8340-30A298913945}"/>
    <dgm:cxn modelId="{08BF8B87-4555-4B03-9A24-1DA64D120C0B}" type="presOf" srcId="{F6C8FD0F-4AD0-4A9F-864A-B2A2F6BCC5A2}" destId="{E1D64397-D7CD-403F-ABF5-22264BE6CF2C}" srcOrd="0" destOrd="0" presId="urn:microsoft.com/office/officeart/2008/layout/NameandTitleOrganizationalChart"/>
    <dgm:cxn modelId="{0CED8A9B-FDAF-4094-81DF-23B0073EF92E}" type="presOf" srcId="{1BEFB5DE-7E58-4372-BD55-47B67F73157C}" destId="{5A244E78-3E41-4C7B-BA0E-A827A2E32C22}" srcOrd="1" destOrd="0" presId="urn:microsoft.com/office/officeart/2008/layout/NameandTitleOrganizationalChart"/>
    <dgm:cxn modelId="{D8A5C4E9-E242-4C60-9156-D99527D8479F}" type="presOf" srcId="{742DA99F-6E55-420C-BFDB-295CED8D47C0}" destId="{978E5330-479F-4BD9-9F22-094CB529E727}" srcOrd="0" destOrd="0" presId="urn:microsoft.com/office/officeart/2008/layout/NameandTitleOrganizationalChart"/>
    <dgm:cxn modelId="{DE87E9B1-F14F-4F7A-9195-0ED926B36105}" type="presOf" srcId="{86FBC093-30C3-415A-AD90-7EB3651751C0}" destId="{C6394442-8DD6-4022-9A03-A2A88F43D8EB}" srcOrd="0" destOrd="0" presId="urn:microsoft.com/office/officeart/2008/layout/NameandTitleOrganizationalChart"/>
    <dgm:cxn modelId="{17063E0A-0FC3-4C34-9083-78A19F6D7B8C}" type="presOf" srcId="{D0835152-9EA0-4217-90C8-44FE86C31671}" destId="{54EE6A50-1077-48AA-AFFF-BAD07B706267}" srcOrd="0" destOrd="0" presId="urn:microsoft.com/office/officeart/2008/layout/NameandTitleOrganizationalChart"/>
    <dgm:cxn modelId="{013E76D1-9E2A-4574-A034-D8879C3128DD}" type="presOf" srcId="{E93BF5F4-C6E9-479B-8994-7483B5A16489}" destId="{99694F9B-1C32-420C-A81E-B0D85903B1CD}" srcOrd="0" destOrd="0" presId="urn:microsoft.com/office/officeart/2008/layout/NameandTitleOrganizationalChart"/>
    <dgm:cxn modelId="{37C3C3A7-7A2C-44B1-A9AE-F40BF0F907DB}" type="presOf" srcId="{EDBF2E50-FA79-4759-818E-075FF1569989}" destId="{9FCA1DA5-8E52-455A-AF0E-7A7ECEE37D26}" srcOrd="0" destOrd="0" presId="urn:microsoft.com/office/officeart/2008/layout/NameandTitleOrganizationalChart"/>
    <dgm:cxn modelId="{FA2C4F01-CE02-4EF6-98CD-B233729346B5}" srcId="{9C2D510B-96F5-41A6-BA8F-953BE491DDFB}" destId="{9D6054F6-6DDA-4930-A6DE-D98B21AB3413}" srcOrd="0" destOrd="0" parTransId="{6842047F-542E-4AE0-B192-4EBD9562C26D}" sibTransId="{C895DAA9-28B3-4BFC-8256-17EE5D9E68C2}"/>
    <dgm:cxn modelId="{1BCCDFBC-7138-4C80-B83D-42EB56F35D64}" type="presOf" srcId="{679FB8FB-3409-4AA9-AD84-D74A34FB9687}" destId="{D7615DB5-1EA7-45AC-BF7D-4E6A42152D9B}" srcOrd="1" destOrd="0" presId="urn:microsoft.com/office/officeart/2008/layout/NameandTitleOrganizationalChart"/>
    <dgm:cxn modelId="{9EE4E779-F2E7-4A45-A91D-CC274B5CDDFC}" type="presParOf" srcId="{978E5330-479F-4BD9-9F22-094CB529E727}" destId="{F28FC319-3C33-432A-A13F-A5B2ADBFE0E0}" srcOrd="0" destOrd="0" presId="urn:microsoft.com/office/officeart/2008/layout/NameandTitleOrganizationalChart"/>
    <dgm:cxn modelId="{9BA7311E-E9F3-4FEE-9185-6EEEFCE395F4}" type="presParOf" srcId="{F28FC319-3C33-432A-A13F-A5B2ADBFE0E0}" destId="{6D714162-6F99-4384-BF9B-6486E0AB9B22}" srcOrd="0" destOrd="0" presId="urn:microsoft.com/office/officeart/2008/layout/NameandTitleOrganizationalChart"/>
    <dgm:cxn modelId="{290F8773-B905-4A92-9135-76ADD65F2C9B}" type="presParOf" srcId="{6D714162-6F99-4384-BF9B-6486E0AB9B22}" destId="{35EC0A18-AB26-40F6-BD17-A7E1232D2873}" srcOrd="0" destOrd="0" presId="urn:microsoft.com/office/officeart/2008/layout/NameandTitleOrganizationalChart"/>
    <dgm:cxn modelId="{08C41C8B-CBED-4C6D-98F3-8BC751E203AD}" type="presParOf" srcId="{6D714162-6F99-4384-BF9B-6486E0AB9B22}" destId="{93E953B7-5347-4726-B537-234B26B2E909}" srcOrd="1" destOrd="0" presId="urn:microsoft.com/office/officeart/2008/layout/NameandTitleOrganizationalChart"/>
    <dgm:cxn modelId="{44D7DFD0-6F06-4561-A80C-C7F92A0356FE}" type="presParOf" srcId="{6D714162-6F99-4384-BF9B-6486E0AB9B22}" destId="{358F8DA2-AFAC-40E5-92B4-DA9789BC734C}" srcOrd="2" destOrd="0" presId="urn:microsoft.com/office/officeart/2008/layout/NameandTitleOrganizationalChart"/>
    <dgm:cxn modelId="{4FE1115D-9B71-4A82-B962-C8F42C90C0DF}" type="presParOf" srcId="{F28FC319-3C33-432A-A13F-A5B2ADBFE0E0}" destId="{40D8A4A8-9EF4-4797-A7C6-78C15E790964}" srcOrd="1" destOrd="0" presId="urn:microsoft.com/office/officeart/2008/layout/NameandTitleOrganizationalChart"/>
    <dgm:cxn modelId="{4EEA52F9-A9A0-4991-928A-F94DC5CEEEBE}" type="presParOf" srcId="{40D8A4A8-9EF4-4797-A7C6-78C15E790964}" destId="{47EF0632-3AA4-44A1-8F14-EDF5287A1D8E}" srcOrd="0" destOrd="0" presId="urn:microsoft.com/office/officeart/2008/layout/NameandTitleOrganizationalChart"/>
    <dgm:cxn modelId="{108E5FCC-58F3-4AC6-98A9-DC9777A71FE0}" type="presParOf" srcId="{40D8A4A8-9EF4-4797-A7C6-78C15E790964}" destId="{A7AC1729-0716-4325-A777-F3988213A0B6}" srcOrd="1" destOrd="0" presId="urn:microsoft.com/office/officeart/2008/layout/NameandTitleOrganizationalChart"/>
    <dgm:cxn modelId="{9937FE98-5456-4A5F-8832-FAF29F46309C}" type="presParOf" srcId="{A7AC1729-0716-4325-A777-F3988213A0B6}" destId="{34090DEF-9A32-4967-A073-3276ACE199C3}" srcOrd="0" destOrd="0" presId="urn:microsoft.com/office/officeart/2008/layout/NameandTitleOrganizationalChart"/>
    <dgm:cxn modelId="{5D678FFE-6DF7-4536-BBC0-DE802F5EEF66}" type="presParOf" srcId="{34090DEF-9A32-4967-A073-3276ACE199C3}" destId="{E5FDCDE6-D275-455C-B20F-8E55C608A2BE}" srcOrd="0" destOrd="0" presId="urn:microsoft.com/office/officeart/2008/layout/NameandTitleOrganizationalChart"/>
    <dgm:cxn modelId="{9299FB6C-9D30-453B-B0F8-E062A27E6E4E}" type="presParOf" srcId="{34090DEF-9A32-4967-A073-3276ACE199C3}" destId="{25D12E1A-2D1F-48B6-8982-000E0BA91982}" srcOrd="1" destOrd="0" presId="urn:microsoft.com/office/officeart/2008/layout/NameandTitleOrganizationalChart"/>
    <dgm:cxn modelId="{068B0634-E9F4-4A70-9CC6-DAE9E997DB31}" type="presParOf" srcId="{34090DEF-9A32-4967-A073-3276ACE199C3}" destId="{6A18C715-3ABF-44D8-AAEC-12A411EF6300}" srcOrd="2" destOrd="0" presId="urn:microsoft.com/office/officeart/2008/layout/NameandTitleOrganizationalChart"/>
    <dgm:cxn modelId="{ACB7A352-ED01-4DFA-973E-C412D4B931D1}" type="presParOf" srcId="{A7AC1729-0716-4325-A777-F3988213A0B6}" destId="{86FA724B-B269-4E3F-8B4A-327EBBF74293}" srcOrd="1" destOrd="0" presId="urn:microsoft.com/office/officeart/2008/layout/NameandTitleOrganizationalChart"/>
    <dgm:cxn modelId="{59F13BF0-D22B-4E7E-B096-9932890B7F15}" type="presParOf" srcId="{86FA724B-B269-4E3F-8B4A-327EBBF74293}" destId="{C80DC9B4-CD8A-429D-8781-41D5D69C27D8}" srcOrd="0" destOrd="0" presId="urn:microsoft.com/office/officeart/2008/layout/NameandTitleOrganizationalChart"/>
    <dgm:cxn modelId="{0D9DD693-408E-40FA-9B76-D787D238D741}" type="presParOf" srcId="{86FA724B-B269-4E3F-8B4A-327EBBF74293}" destId="{6173E31D-6656-4987-BB1B-E1A1C7153C9D}" srcOrd="1" destOrd="0" presId="urn:microsoft.com/office/officeart/2008/layout/NameandTitleOrganizationalChart"/>
    <dgm:cxn modelId="{991DECE3-6397-46E9-9E69-B091EF6029ED}" type="presParOf" srcId="{6173E31D-6656-4987-BB1B-E1A1C7153C9D}" destId="{C48FBA2B-480D-4E16-A37C-20B753045E94}" srcOrd="0" destOrd="0" presId="urn:microsoft.com/office/officeart/2008/layout/NameandTitleOrganizationalChart"/>
    <dgm:cxn modelId="{BB2942FA-C2A0-423B-BFE7-D5BD8E41CCEC}" type="presParOf" srcId="{C48FBA2B-480D-4E16-A37C-20B753045E94}" destId="{05D50D4C-36F2-4097-8727-0387E491FC96}" srcOrd="0" destOrd="0" presId="urn:microsoft.com/office/officeart/2008/layout/NameandTitleOrganizationalChart"/>
    <dgm:cxn modelId="{4EF2F56B-0FBF-4AF4-9569-A63E562EB9F2}" type="presParOf" srcId="{C48FBA2B-480D-4E16-A37C-20B753045E94}" destId="{947C2EE7-AA09-4279-9C28-B94500A31D0D}" srcOrd="1" destOrd="0" presId="urn:microsoft.com/office/officeart/2008/layout/NameandTitleOrganizationalChart"/>
    <dgm:cxn modelId="{6832A7D7-C036-4896-A676-EF79272981F4}" type="presParOf" srcId="{C48FBA2B-480D-4E16-A37C-20B753045E94}" destId="{726BE7B0-B60A-4D8A-B47B-49AF3E7FCFD9}" srcOrd="2" destOrd="0" presId="urn:microsoft.com/office/officeart/2008/layout/NameandTitleOrganizationalChart"/>
    <dgm:cxn modelId="{09C2B4D0-C687-4822-8B7F-3FF7BDECF1C8}" type="presParOf" srcId="{6173E31D-6656-4987-BB1B-E1A1C7153C9D}" destId="{031CAAC6-3C4E-408B-9761-B940C76ECA13}" srcOrd="1" destOrd="0" presId="urn:microsoft.com/office/officeart/2008/layout/NameandTitleOrganizationalChart"/>
    <dgm:cxn modelId="{1F1D0A65-C32E-4152-87A6-96C8B7828DB3}" type="presParOf" srcId="{6173E31D-6656-4987-BB1B-E1A1C7153C9D}" destId="{4EB9888F-8EDD-4B7F-8A30-3AED2E18DECD}" srcOrd="2" destOrd="0" presId="urn:microsoft.com/office/officeart/2008/layout/NameandTitleOrganizationalChart"/>
    <dgm:cxn modelId="{5CED3533-C127-42AD-A1D4-773E487AA3F1}" type="presParOf" srcId="{86FA724B-B269-4E3F-8B4A-327EBBF74293}" destId="{45A5ECD0-45BC-4805-BBEF-5E45F54167CD}" srcOrd="2" destOrd="0" presId="urn:microsoft.com/office/officeart/2008/layout/NameandTitleOrganizationalChart"/>
    <dgm:cxn modelId="{8D25F1B0-2EB6-4C92-AC9E-B2A2DDE9AC87}" type="presParOf" srcId="{86FA724B-B269-4E3F-8B4A-327EBBF74293}" destId="{E78C37D0-BB91-4B83-B438-0D5C808E1AB6}" srcOrd="3" destOrd="0" presId="urn:microsoft.com/office/officeart/2008/layout/NameandTitleOrganizationalChart"/>
    <dgm:cxn modelId="{C7C9C434-7D77-4E6A-832C-1CB6E95AAB1A}" type="presParOf" srcId="{E78C37D0-BB91-4B83-B438-0D5C808E1AB6}" destId="{D185AD9C-EAA6-485C-8A43-2414BFC53C98}" srcOrd="0" destOrd="0" presId="urn:microsoft.com/office/officeart/2008/layout/NameandTitleOrganizationalChart"/>
    <dgm:cxn modelId="{0B0D1FB1-F510-4BAF-8D5F-CF6B0A0913DF}" type="presParOf" srcId="{D185AD9C-EAA6-485C-8A43-2414BFC53C98}" destId="{7A17030B-CC67-4871-A045-E9EBD7547D39}" srcOrd="0" destOrd="0" presId="urn:microsoft.com/office/officeart/2008/layout/NameandTitleOrganizationalChart"/>
    <dgm:cxn modelId="{5508BF35-1F49-49E7-8C57-3785C9B9B492}" type="presParOf" srcId="{D185AD9C-EAA6-485C-8A43-2414BFC53C98}" destId="{54EE6A50-1077-48AA-AFFF-BAD07B706267}" srcOrd="1" destOrd="0" presId="urn:microsoft.com/office/officeart/2008/layout/NameandTitleOrganizationalChart"/>
    <dgm:cxn modelId="{C507010E-5DB9-4864-AD7A-98DA16ABB59D}" type="presParOf" srcId="{D185AD9C-EAA6-485C-8A43-2414BFC53C98}" destId="{647C1770-FECE-4E23-A07F-20AE3EF5E98C}" srcOrd="2" destOrd="0" presId="urn:microsoft.com/office/officeart/2008/layout/NameandTitleOrganizationalChart"/>
    <dgm:cxn modelId="{F67C2648-5713-431E-AFEA-FEE1D0D625FB}" type="presParOf" srcId="{E78C37D0-BB91-4B83-B438-0D5C808E1AB6}" destId="{72FF5B55-31C8-4194-BE31-5B0279F676C0}" srcOrd="1" destOrd="0" presId="urn:microsoft.com/office/officeart/2008/layout/NameandTitleOrganizationalChart"/>
    <dgm:cxn modelId="{8F417EFF-5CA5-49E2-AAC5-A01BB4C4DFFC}" type="presParOf" srcId="{E78C37D0-BB91-4B83-B438-0D5C808E1AB6}" destId="{9CDB6494-DC04-44B0-A80E-12CDBA9F268A}" srcOrd="2" destOrd="0" presId="urn:microsoft.com/office/officeart/2008/layout/NameandTitleOrganizationalChart"/>
    <dgm:cxn modelId="{33DE0DC1-C19A-454E-8697-4029A16EE9C3}" type="presParOf" srcId="{A7AC1729-0716-4325-A777-F3988213A0B6}" destId="{47F65222-6F24-4958-83A1-5E1423C7A24D}" srcOrd="2" destOrd="0" presId="urn:microsoft.com/office/officeart/2008/layout/NameandTitleOrganizationalChart"/>
    <dgm:cxn modelId="{0B15F06D-30B9-4354-9EF8-CB5172399363}" type="presParOf" srcId="{40D8A4A8-9EF4-4797-A7C6-78C15E790964}" destId="{70B83774-59CB-4757-832A-237D6D8CA385}" srcOrd="2" destOrd="0" presId="urn:microsoft.com/office/officeart/2008/layout/NameandTitleOrganizationalChart"/>
    <dgm:cxn modelId="{21F527E8-FDCB-4E13-8E8B-3308AB405DA9}" type="presParOf" srcId="{40D8A4A8-9EF4-4797-A7C6-78C15E790964}" destId="{918C521A-B033-40D9-A3B7-314DCFEF6EEE}" srcOrd="3" destOrd="0" presId="urn:microsoft.com/office/officeart/2008/layout/NameandTitleOrganizationalChart"/>
    <dgm:cxn modelId="{6FFF0C27-B130-4963-87A2-E4AE340F92DE}" type="presParOf" srcId="{918C521A-B033-40D9-A3B7-314DCFEF6EEE}" destId="{16566CD1-E11C-402F-A4A6-C3EEDFE0A9F9}" srcOrd="0" destOrd="0" presId="urn:microsoft.com/office/officeart/2008/layout/NameandTitleOrganizationalChart"/>
    <dgm:cxn modelId="{05612AAD-3122-4223-9079-4BD3BA28AAB7}" type="presParOf" srcId="{16566CD1-E11C-402F-A4A6-C3EEDFE0A9F9}" destId="{6B6B1FED-D918-4FC1-A796-11F162872943}" srcOrd="0" destOrd="0" presId="urn:microsoft.com/office/officeart/2008/layout/NameandTitleOrganizationalChart"/>
    <dgm:cxn modelId="{C06EE41A-14E7-4954-A4B6-5E891AC3A841}" type="presParOf" srcId="{16566CD1-E11C-402F-A4A6-C3EEDFE0A9F9}" destId="{E1D64397-D7CD-403F-ABF5-22264BE6CF2C}" srcOrd="1" destOrd="0" presId="urn:microsoft.com/office/officeart/2008/layout/NameandTitleOrganizationalChart"/>
    <dgm:cxn modelId="{70D03D66-F1B6-473E-9D8D-6ACB18251E76}" type="presParOf" srcId="{16566CD1-E11C-402F-A4A6-C3EEDFE0A9F9}" destId="{5A244E78-3E41-4C7B-BA0E-A827A2E32C22}" srcOrd="2" destOrd="0" presId="urn:microsoft.com/office/officeart/2008/layout/NameandTitleOrganizationalChart"/>
    <dgm:cxn modelId="{F86D7B24-46D8-422A-9EFC-F3D3B0635AAD}" type="presParOf" srcId="{918C521A-B033-40D9-A3B7-314DCFEF6EEE}" destId="{F3463001-27BD-4607-95AE-96EF252E9E4E}" srcOrd="1" destOrd="0" presId="urn:microsoft.com/office/officeart/2008/layout/NameandTitleOrganizationalChart"/>
    <dgm:cxn modelId="{B9E2A32A-2FEF-4AF3-A520-FC69B64403E1}" type="presParOf" srcId="{F3463001-27BD-4607-95AE-96EF252E9E4E}" destId="{5F15B545-A6A8-498A-B66E-C5038CC70542}" srcOrd="0" destOrd="0" presId="urn:microsoft.com/office/officeart/2008/layout/NameandTitleOrganizationalChart"/>
    <dgm:cxn modelId="{A0F55127-49FA-4BC4-96FF-E8DE126BF91B}" type="presParOf" srcId="{F3463001-27BD-4607-95AE-96EF252E9E4E}" destId="{5B141E6E-EF36-46D9-9BF0-8B3B12BAE81E}" srcOrd="1" destOrd="0" presId="urn:microsoft.com/office/officeart/2008/layout/NameandTitleOrganizationalChart"/>
    <dgm:cxn modelId="{AB23FC15-423A-414A-B3D4-2E6890523E71}" type="presParOf" srcId="{5B141E6E-EF36-46D9-9BF0-8B3B12BAE81E}" destId="{382EC327-35FD-49A5-9F9A-97D23D4931F9}" srcOrd="0" destOrd="0" presId="urn:microsoft.com/office/officeart/2008/layout/NameandTitleOrganizationalChart"/>
    <dgm:cxn modelId="{AA1515F8-8E1D-4686-A521-239C090FFB05}" type="presParOf" srcId="{382EC327-35FD-49A5-9F9A-97D23D4931F9}" destId="{C6394442-8DD6-4022-9A03-A2A88F43D8EB}" srcOrd="0" destOrd="0" presId="urn:microsoft.com/office/officeart/2008/layout/NameandTitleOrganizationalChart"/>
    <dgm:cxn modelId="{C93C003B-C298-4BCF-8038-920ED129E46F}" type="presParOf" srcId="{382EC327-35FD-49A5-9F9A-97D23D4931F9}" destId="{99694F9B-1C32-420C-A81E-B0D85903B1CD}" srcOrd="1" destOrd="0" presId="urn:microsoft.com/office/officeart/2008/layout/NameandTitleOrganizationalChart"/>
    <dgm:cxn modelId="{0885A7ED-55FE-4C33-AF0B-0331977CF032}" type="presParOf" srcId="{382EC327-35FD-49A5-9F9A-97D23D4931F9}" destId="{B8E94635-2328-4B27-BF3E-F4348D34EC77}" srcOrd="2" destOrd="0" presId="urn:microsoft.com/office/officeart/2008/layout/NameandTitleOrganizationalChart"/>
    <dgm:cxn modelId="{6B0FAABD-A34F-4401-8415-30F45EA7E370}" type="presParOf" srcId="{5B141E6E-EF36-46D9-9BF0-8B3B12BAE81E}" destId="{A4B612CE-23AC-492C-9742-EADB9FBE8806}" srcOrd="1" destOrd="0" presId="urn:microsoft.com/office/officeart/2008/layout/NameandTitleOrganizationalChart"/>
    <dgm:cxn modelId="{6636F4EE-B661-4EAF-83A6-819342745F9E}" type="presParOf" srcId="{5B141E6E-EF36-46D9-9BF0-8B3B12BAE81E}" destId="{478D982E-656E-4CB4-AAF9-3E58F6FFACDE}" srcOrd="2" destOrd="0" presId="urn:microsoft.com/office/officeart/2008/layout/NameandTitleOrganizationalChart"/>
    <dgm:cxn modelId="{A905EB01-EA8D-4853-B8A7-12C850D327D7}" type="presParOf" srcId="{F3463001-27BD-4607-95AE-96EF252E9E4E}" destId="{9FCA1DA5-8E52-455A-AF0E-7A7ECEE37D26}" srcOrd="2" destOrd="0" presId="urn:microsoft.com/office/officeart/2008/layout/NameandTitleOrganizationalChart"/>
    <dgm:cxn modelId="{99478B5F-58C0-4273-B8CA-90651BD67CD8}" type="presParOf" srcId="{F3463001-27BD-4607-95AE-96EF252E9E4E}" destId="{3C5FB16D-8C2F-4C06-89CF-2C78D2EDA8A4}" srcOrd="3" destOrd="0" presId="urn:microsoft.com/office/officeart/2008/layout/NameandTitleOrganizationalChart"/>
    <dgm:cxn modelId="{24458DB0-FFD0-495E-AAA5-EC7A3BEE94E1}" type="presParOf" srcId="{3C5FB16D-8C2F-4C06-89CF-2C78D2EDA8A4}" destId="{EA18B99D-CC54-4A55-BFA9-3CC5673ED094}" srcOrd="0" destOrd="0" presId="urn:microsoft.com/office/officeart/2008/layout/NameandTitleOrganizationalChart"/>
    <dgm:cxn modelId="{63B45AC4-B561-4061-9512-B88F964C2EE5}" type="presParOf" srcId="{EA18B99D-CC54-4A55-BFA9-3CC5673ED094}" destId="{92E34EB4-8312-49E0-BE56-299ABD2C944B}" srcOrd="0" destOrd="0" presId="urn:microsoft.com/office/officeart/2008/layout/NameandTitleOrganizationalChart"/>
    <dgm:cxn modelId="{E8251D29-64E6-4F1D-B42A-F37D4C8BA7D8}" type="presParOf" srcId="{EA18B99D-CC54-4A55-BFA9-3CC5673ED094}" destId="{505D4248-4859-41B0-942E-21179C31BB83}" srcOrd="1" destOrd="0" presId="urn:microsoft.com/office/officeart/2008/layout/NameandTitleOrganizationalChart"/>
    <dgm:cxn modelId="{970DDE9A-1458-46CC-93CD-C5741D382EC3}" type="presParOf" srcId="{EA18B99D-CC54-4A55-BFA9-3CC5673ED094}" destId="{D7615DB5-1EA7-45AC-BF7D-4E6A42152D9B}" srcOrd="2" destOrd="0" presId="urn:microsoft.com/office/officeart/2008/layout/NameandTitleOrganizationalChart"/>
    <dgm:cxn modelId="{644ED055-6F36-4C49-AE32-8A88B42E8702}" type="presParOf" srcId="{3C5FB16D-8C2F-4C06-89CF-2C78D2EDA8A4}" destId="{DA8682C7-35E4-42C2-8C7B-FB08C99D0B6A}" srcOrd="1" destOrd="0" presId="urn:microsoft.com/office/officeart/2008/layout/NameandTitleOrganizationalChart"/>
    <dgm:cxn modelId="{CE5777C0-76BE-4F71-BA73-85DECCFDF3B0}" type="presParOf" srcId="{3C5FB16D-8C2F-4C06-89CF-2C78D2EDA8A4}" destId="{8F24226C-608C-42B8-BD22-6532AE78F137}" srcOrd="2" destOrd="0" presId="urn:microsoft.com/office/officeart/2008/layout/NameandTitleOrganizationalChart"/>
    <dgm:cxn modelId="{656AFB63-B194-427E-8383-5D90622D8731}" type="presParOf" srcId="{918C521A-B033-40D9-A3B7-314DCFEF6EEE}" destId="{7CF94F23-266A-499B-9F81-10D7D4BD2FE1}" srcOrd="2" destOrd="0" presId="urn:microsoft.com/office/officeart/2008/layout/NameandTitleOrganizationalChart"/>
    <dgm:cxn modelId="{543FF09A-2ADE-4BDB-9B20-1483ABF92196}" type="presParOf" srcId="{F28FC319-3C33-432A-A13F-A5B2ADBFE0E0}" destId="{405EE3A8-E448-4679-B63C-E5E523D5E4A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24CCAF0-6FD8-4EB5-B1CF-6B5166D814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516F53-09F6-40A2-9FFE-0A3EA8B3EB4B}">
      <dgm:prSet custT="1"/>
      <dgm:spPr/>
      <dgm:t>
        <a:bodyPr/>
        <a:lstStyle/>
        <a:p>
          <a:pPr algn="r" rtl="1"/>
          <a:r>
            <a:rPr lang="fa-IR" sz="2000" smtClean="0">
              <a:cs typeface="B Titr" panose="00000700000000000000" pitchFamily="2" charset="-78"/>
            </a:rPr>
            <a:t>برای طراحی یک شبکه  کامپیوتری، مسائل و مشکلات بسیار متنوعی وجود دارد  که باید به نحوی حل شود تا بتوان یک ارتباط مطمئن و قابل اعتماد بین دو ماشین در شبکه برقرار کرد.</a:t>
          </a:r>
          <a:endParaRPr lang="en-US" sz="2000">
            <a:cs typeface="B Titr" panose="00000700000000000000" pitchFamily="2" charset="-78"/>
          </a:endParaRPr>
        </a:p>
      </dgm:t>
    </dgm:pt>
    <dgm:pt modelId="{B0E882E0-3D54-4E44-9882-6C5093B96369}" type="parTrans" cxnId="{9287574A-3DF3-4C32-9B32-D5B0CB17573B}">
      <dgm:prSet/>
      <dgm:spPr/>
      <dgm:t>
        <a:bodyPr/>
        <a:lstStyle/>
        <a:p>
          <a:pPr algn="r"/>
          <a:endParaRPr lang="en-US" sz="3200">
            <a:cs typeface="B Titr" panose="00000700000000000000" pitchFamily="2" charset="-78"/>
          </a:endParaRPr>
        </a:p>
      </dgm:t>
    </dgm:pt>
    <dgm:pt modelId="{F0AFA175-4BE1-4D58-B9EE-D786A37BBEA8}" type="sibTrans" cxnId="{9287574A-3DF3-4C32-9B32-D5B0CB17573B}">
      <dgm:prSet/>
      <dgm:spPr/>
      <dgm:t>
        <a:bodyPr/>
        <a:lstStyle/>
        <a:p>
          <a:pPr algn="r"/>
          <a:endParaRPr lang="en-US" sz="3200">
            <a:cs typeface="B Titr" panose="00000700000000000000" pitchFamily="2" charset="-78"/>
          </a:endParaRPr>
        </a:p>
      </dgm:t>
    </dgm:pt>
    <dgm:pt modelId="{F715CB04-9A2A-4322-9C0F-EB6AA040662C}">
      <dgm:prSet custT="1"/>
      <dgm:spPr/>
      <dgm:t>
        <a:bodyPr/>
        <a:lstStyle/>
        <a:p>
          <a:pPr algn="r" rtl="1"/>
          <a:r>
            <a:rPr lang="fa-IR" sz="2000" smtClean="0">
              <a:cs typeface="B Titr" panose="00000700000000000000" pitchFamily="2" charset="-78"/>
            </a:rPr>
            <a:t>این مسائل و مشکلات همگی از  یک سنخ نیستند و بالطبع منشاء و راه حل مشابه ندارند.</a:t>
          </a:r>
          <a:endParaRPr lang="en-US" sz="2000">
            <a:cs typeface="B Titr" panose="00000700000000000000" pitchFamily="2" charset="-78"/>
          </a:endParaRPr>
        </a:p>
      </dgm:t>
    </dgm:pt>
    <dgm:pt modelId="{94A13422-D056-432D-B032-AF6102847ED6}" type="parTrans" cxnId="{A45BE556-BFE3-4667-9DD8-C89CE8E4FDE1}">
      <dgm:prSet/>
      <dgm:spPr/>
      <dgm:t>
        <a:bodyPr/>
        <a:lstStyle/>
        <a:p>
          <a:pPr algn="r"/>
          <a:endParaRPr lang="en-US" sz="3200">
            <a:cs typeface="B Titr" panose="00000700000000000000" pitchFamily="2" charset="-78"/>
          </a:endParaRPr>
        </a:p>
      </dgm:t>
    </dgm:pt>
    <dgm:pt modelId="{30FB34E6-6D12-4DDA-B40A-DECA078D2402}" type="sibTrans" cxnId="{A45BE556-BFE3-4667-9DD8-C89CE8E4FDE1}">
      <dgm:prSet/>
      <dgm:spPr/>
      <dgm:t>
        <a:bodyPr/>
        <a:lstStyle/>
        <a:p>
          <a:pPr algn="r"/>
          <a:endParaRPr lang="en-US" sz="3200">
            <a:cs typeface="B Titr" panose="00000700000000000000" pitchFamily="2" charset="-78"/>
          </a:endParaRPr>
        </a:p>
      </dgm:t>
    </dgm:pt>
    <dgm:pt modelId="{9BD1D07A-046F-45D1-9191-E27E6AD4A180}">
      <dgm:prSet custT="1"/>
      <dgm:spPr/>
      <dgm:t>
        <a:bodyPr/>
        <a:lstStyle/>
        <a:p>
          <a:pPr algn="r" rtl="1"/>
          <a:r>
            <a:rPr lang="fa-IR" sz="2000" smtClean="0">
              <a:cs typeface="B Titr" panose="00000700000000000000" pitchFamily="2" charset="-78"/>
            </a:rPr>
            <a:t>بخشی از آنها توسط سخت افزار و بخش دیگر با تکنیکهای نرم افزاری قابل حل هستند.</a:t>
          </a:r>
          <a:endParaRPr lang="en-US" sz="2000">
            <a:cs typeface="B Titr" panose="00000700000000000000" pitchFamily="2" charset="-78"/>
          </a:endParaRPr>
        </a:p>
      </dgm:t>
    </dgm:pt>
    <dgm:pt modelId="{F7697BD8-2F1F-4E8A-9C9F-F5CC768BEE00}" type="parTrans" cxnId="{D499108C-43B6-4C22-BCE9-21B216B99A4D}">
      <dgm:prSet/>
      <dgm:spPr/>
      <dgm:t>
        <a:bodyPr/>
        <a:lstStyle/>
        <a:p>
          <a:pPr algn="r"/>
          <a:endParaRPr lang="en-US" sz="3200">
            <a:cs typeface="B Titr" panose="00000700000000000000" pitchFamily="2" charset="-78"/>
          </a:endParaRPr>
        </a:p>
      </dgm:t>
    </dgm:pt>
    <dgm:pt modelId="{A5E92539-3E02-4139-97DC-549733A089BD}" type="sibTrans" cxnId="{D499108C-43B6-4C22-BCE9-21B216B99A4D}">
      <dgm:prSet/>
      <dgm:spPr/>
      <dgm:t>
        <a:bodyPr/>
        <a:lstStyle/>
        <a:p>
          <a:pPr algn="r"/>
          <a:endParaRPr lang="en-US" sz="3200">
            <a:cs typeface="B Titr" panose="00000700000000000000" pitchFamily="2" charset="-78"/>
          </a:endParaRPr>
        </a:p>
      </dgm:t>
    </dgm:pt>
    <dgm:pt modelId="{BFA8DD71-25B1-48ED-B4CD-946AB2420D0A}" type="pres">
      <dgm:prSet presAssocID="{F24CCAF0-6FD8-4EB5-B1CF-6B5166D8140C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2226A9-48C0-4D70-BCF8-1F8603F7AEBD}" type="pres">
      <dgm:prSet presAssocID="{2A516F53-09F6-40A2-9FFE-0A3EA8B3EB4B}" presName="parentLin" presStyleCnt="0"/>
      <dgm:spPr/>
    </dgm:pt>
    <dgm:pt modelId="{0D1DA0C9-7C21-43AE-B14A-72C9B964861C}" type="pres">
      <dgm:prSet presAssocID="{2A516F53-09F6-40A2-9FFE-0A3EA8B3EB4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3B08C63-FE41-46DA-B7A1-CF44590E793C}" type="pres">
      <dgm:prSet presAssocID="{2A516F53-09F6-40A2-9FFE-0A3EA8B3EB4B}" presName="parentText" presStyleLbl="node1" presStyleIdx="0" presStyleCnt="3" custScaleX="106266" custScaleY="1176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59BA5-43D6-4FC3-8B27-E5F25786402B}" type="pres">
      <dgm:prSet presAssocID="{2A516F53-09F6-40A2-9FFE-0A3EA8B3EB4B}" presName="negativeSpace" presStyleCnt="0"/>
      <dgm:spPr/>
    </dgm:pt>
    <dgm:pt modelId="{27897114-6093-4436-8A24-7E0CF1413726}" type="pres">
      <dgm:prSet presAssocID="{2A516F53-09F6-40A2-9FFE-0A3EA8B3EB4B}" presName="childText" presStyleLbl="conFgAcc1" presStyleIdx="0" presStyleCnt="3">
        <dgm:presLayoutVars>
          <dgm:bulletEnabled val="1"/>
        </dgm:presLayoutVars>
      </dgm:prSet>
      <dgm:spPr/>
    </dgm:pt>
    <dgm:pt modelId="{716E5865-3E00-4EA1-A1A3-DB67F867E2C5}" type="pres">
      <dgm:prSet presAssocID="{F0AFA175-4BE1-4D58-B9EE-D786A37BBEA8}" presName="spaceBetweenRectangles" presStyleCnt="0"/>
      <dgm:spPr/>
    </dgm:pt>
    <dgm:pt modelId="{AADE2802-3D7D-4604-B55B-78D520701BCC}" type="pres">
      <dgm:prSet presAssocID="{F715CB04-9A2A-4322-9C0F-EB6AA040662C}" presName="parentLin" presStyleCnt="0"/>
      <dgm:spPr/>
    </dgm:pt>
    <dgm:pt modelId="{1A2F8006-7E7B-45FC-ADAA-BB7E4F4C4B37}" type="pres">
      <dgm:prSet presAssocID="{F715CB04-9A2A-4322-9C0F-EB6AA040662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ECC7BC6-28B4-43C6-80CB-EB3CACEDD5B8}" type="pres">
      <dgm:prSet presAssocID="{F715CB04-9A2A-4322-9C0F-EB6AA040662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A1B7B-E896-444E-8219-DC28024EB767}" type="pres">
      <dgm:prSet presAssocID="{F715CB04-9A2A-4322-9C0F-EB6AA040662C}" presName="negativeSpace" presStyleCnt="0"/>
      <dgm:spPr/>
    </dgm:pt>
    <dgm:pt modelId="{CFD92E58-61BF-414A-B74B-4A3BC5C4AA76}" type="pres">
      <dgm:prSet presAssocID="{F715CB04-9A2A-4322-9C0F-EB6AA040662C}" presName="childText" presStyleLbl="conFgAcc1" presStyleIdx="1" presStyleCnt="3">
        <dgm:presLayoutVars>
          <dgm:bulletEnabled val="1"/>
        </dgm:presLayoutVars>
      </dgm:prSet>
      <dgm:spPr/>
    </dgm:pt>
    <dgm:pt modelId="{F26A3FAE-29E7-469F-8A55-8411DFF0776A}" type="pres">
      <dgm:prSet presAssocID="{30FB34E6-6D12-4DDA-B40A-DECA078D2402}" presName="spaceBetweenRectangles" presStyleCnt="0"/>
      <dgm:spPr/>
    </dgm:pt>
    <dgm:pt modelId="{F48AC3B8-0C07-41C4-9A0C-B2402FEB081A}" type="pres">
      <dgm:prSet presAssocID="{9BD1D07A-046F-45D1-9191-E27E6AD4A180}" presName="parentLin" presStyleCnt="0"/>
      <dgm:spPr/>
    </dgm:pt>
    <dgm:pt modelId="{2591B243-78AF-4F49-817C-6D4908A7FBCA}" type="pres">
      <dgm:prSet presAssocID="{9BD1D07A-046F-45D1-9191-E27E6AD4A18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A9D4C21-E536-43AF-AE14-260969106939}" type="pres">
      <dgm:prSet presAssocID="{9BD1D07A-046F-45D1-9191-E27E6AD4A1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19D84-0DBD-4CFE-94B8-23131D950934}" type="pres">
      <dgm:prSet presAssocID="{9BD1D07A-046F-45D1-9191-E27E6AD4A180}" presName="negativeSpace" presStyleCnt="0"/>
      <dgm:spPr/>
    </dgm:pt>
    <dgm:pt modelId="{F42CAB1B-2C00-432E-9E19-DD131AD0F51F}" type="pres">
      <dgm:prSet presAssocID="{9BD1D07A-046F-45D1-9191-E27E6AD4A18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287574A-3DF3-4C32-9B32-D5B0CB17573B}" srcId="{F24CCAF0-6FD8-4EB5-B1CF-6B5166D8140C}" destId="{2A516F53-09F6-40A2-9FFE-0A3EA8B3EB4B}" srcOrd="0" destOrd="0" parTransId="{B0E882E0-3D54-4E44-9882-6C5093B96369}" sibTransId="{F0AFA175-4BE1-4D58-B9EE-D786A37BBEA8}"/>
    <dgm:cxn modelId="{B83ADF8F-DA6B-4F88-8560-C29465181D6D}" type="presOf" srcId="{9BD1D07A-046F-45D1-9191-E27E6AD4A180}" destId="{2A9D4C21-E536-43AF-AE14-260969106939}" srcOrd="1" destOrd="0" presId="urn:microsoft.com/office/officeart/2005/8/layout/list1"/>
    <dgm:cxn modelId="{12E0E083-E47A-45D1-85B7-3BD1E70D5626}" type="presOf" srcId="{F715CB04-9A2A-4322-9C0F-EB6AA040662C}" destId="{BECC7BC6-28B4-43C6-80CB-EB3CACEDD5B8}" srcOrd="1" destOrd="0" presId="urn:microsoft.com/office/officeart/2005/8/layout/list1"/>
    <dgm:cxn modelId="{A45BE556-BFE3-4667-9DD8-C89CE8E4FDE1}" srcId="{F24CCAF0-6FD8-4EB5-B1CF-6B5166D8140C}" destId="{F715CB04-9A2A-4322-9C0F-EB6AA040662C}" srcOrd="1" destOrd="0" parTransId="{94A13422-D056-432D-B032-AF6102847ED6}" sibTransId="{30FB34E6-6D12-4DDA-B40A-DECA078D2402}"/>
    <dgm:cxn modelId="{D499108C-43B6-4C22-BCE9-21B216B99A4D}" srcId="{F24CCAF0-6FD8-4EB5-B1CF-6B5166D8140C}" destId="{9BD1D07A-046F-45D1-9191-E27E6AD4A180}" srcOrd="2" destOrd="0" parTransId="{F7697BD8-2F1F-4E8A-9C9F-F5CC768BEE00}" sibTransId="{A5E92539-3E02-4139-97DC-549733A089BD}"/>
    <dgm:cxn modelId="{36BF76E1-6792-4BC8-BD53-677C4EDA732A}" type="presOf" srcId="{F715CB04-9A2A-4322-9C0F-EB6AA040662C}" destId="{1A2F8006-7E7B-45FC-ADAA-BB7E4F4C4B37}" srcOrd="0" destOrd="0" presId="urn:microsoft.com/office/officeart/2005/8/layout/list1"/>
    <dgm:cxn modelId="{B1D4A0B4-E683-414D-83A9-FD980D35D23A}" type="presOf" srcId="{2A516F53-09F6-40A2-9FFE-0A3EA8B3EB4B}" destId="{B3B08C63-FE41-46DA-B7A1-CF44590E793C}" srcOrd="1" destOrd="0" presId="urn:microsoft.com/office/officeart/2005/8/layout/list1"/>
    <dgm:cxn modelId="{A82338E4-B9DA-4F51-8CFB-3F8D13D5D07A}" type="presOf" srcId="{2A516F53-09F6-40A2-9FFE-0A3EA8B3EB4B}" destId="{0D1DA0C9-7C21-43AE-B14A-72C9B964861C}" srcOrd="0" destOrd="0" presId="urn:microsoft.com/office/officeart/2005/8/layout/list1"/>
    <dgm:cxn modelId="{89E67664-88D3-4E9B-8BCE-010F6CBD2728}" type="presOf" srcId="{9BD1D07A-046F-45D1-9191-E27E6AD4A180}" destId="{2591B243-78AF-4F49-817C-6D4908A7FBCA}" srcOrd="0" destOrd="0" presId="urn:microsoft.com/office/officeart/2005/8/layout/list1"/>
    <dgm:cxn modelId="{03AFE8FB-062A-43CD-A048-FAAC3267C562}" type="presOf" srcId="{F24CCAF0-6FD8-4EB5-B1CF-6B5166D8140C}" destId="{BFA8DD71-25B1-48ED-B4CD-946AB2420D0A}" srcOrd="0" destOrd="0" presId="urn:microsoft.com/office/officeart/2005/8/layout/list1"/>
    <dgm:cxn modelId="{89B6A5D7-911E-47EE-B0AE-0B1C30344552}" type="presParOf" srcId="{BFA8DD71-25B1-48ED-B4CD-946AB2420D0A}" destId="{A82226A9-48C0-4D70-BCF8-1F8603F7AEBD}" srcOrd="0" destOrd="0" presId="urn:microsoft.com/office/officeart/2005/8/layout/list1"/>
    <dgm:cxn modelId="{9A3FF111-1264-46FF-9C6F-4CFCA7503FA3}" type="presParOf" srcId="{A82226A9-48C0-4D70-BCF8-1F8603F7AEBD}" destId="{0D1DA0C9-7C21-43AE-B14A-72C9B964861C}" srcOrd="0" destOrd="0" presId="urn:microsoft.com/office/officeart/2005/8/layout/list1"/>
    <dgm:cxn modelId="{85166164-489B-4A18-B67D-EFE5E0AF0689}" type="presParOf" srcId="{A82226A9-48C0-4D70-BCF8-1F8603F7AEBD}" destId="{B3B08C63-FE41-46DA-B7A1-CF44590E793C}" srcOrd="1" destOrd="0" presId="urn:microsoft.com/office/officeart/2005/8/layout/list1"/>
    <dgm:cxn modelId="{56A1D31F-FEBB-4594-A303-902ADCF216AD}" type="presParOf" srcId="{BFA8DD71-25B1-48ED-B4CD-946AB2420D0A}" destId="{99A59BA5-43D6-4FC3-8B27-E5F25786402B}" srcOrd="1" destOrd="0" presId="urn:microsoft.com/office/officeart/2005/8/layout/list1"/>
    <dgm:cxn modelId="{C7C63823-A916-4926-B9FB-0DDDB861590A}" type="presParOf" srcId="{BFA8DD71-25B1-48ED-B4CD-946AB2420D0A}" destId="{27897114-6093-4436-8A24-7E0CF1413726}" srcOrd="2" destOrd="0" presId="urn:microsoft.com/office/officeart/2005/8/layout/list1"/>
    <dgm:cxn modelId="{A7EABCCA-8C2B-484D-9CFD-46ECDB032147}" type="presParOf" srcId="{BFA8DD71-25B1-48ED-B4CD-946AB2420D0A}" destId="{716E5865-3E00-4EA1-A1A3-DB67F867E2C5}" srcOrd="3" destOrd="0" presId="urn:microsoft.com/office/officeart/2005/8/layout/list1"/>
    <dgm:cxn modelId="{AA77C6C9-22A2-4B36-AA47-E143B72F5948}" type="presParOf" srcId="{BFA8DD71-25B1-48ED-B4CD-946AB2420D0A}" destId="{AADE2802-3D7D-4604-B55B-78D520701BCC}" srcOrd="4" destOrd="0" presId="urn:microsoft.com/office/officeart/2005/8/layout/list1"/>
    <dgm:cxn modelId="{12AFAC76-FAAB-44F7-8D79-D3952E1BD03F}" type="presParOf" srcId="{AADE2802-3D7D-4604-B55B-78D520701BCC}" destId="{1A2F8006-7E7B-45FC-ADAA-BB7E4F4C4B37}" srcOrd="0" destOrd="0" presId="urn:microsoft.com/office/officeart/2005/8/layout/list1"/>
    <dgm:cxn modelId="{8C91017D-15D5-47A4-B981-4F3C8AB04941}" type="presParOf" srcId="{AADE2802-3D7D-4604-B55B-78D520701BCC}" destId="{BECC7BC6-28B4-43C6-80CB-EB3CACEDD5B8}" srcOrd="1" destOrd="0" presId="urn:microsoft.com/office/officeart/2005/8/layout/list1"/>
    <dgm:cxn modelId="{578C099A-F08C-427D-9B69-778C4C2B5514}" type="presParOf" srcId="{BFA8DD71-25B1-48ED-B4CD-946AB2420D0A}" destId="{822A1B7B-E896-444E-8219-DC28024EB767}" srcOrd="5" destOrd="0" presId="urn:microsoft.com/office/officeart/2005/8/layout/list1"/>
    <dgm:cxn modelId="{E677F7B8-CD3C-4248-B428-757895BF7E35}" type="presParOf" srcId="{BFA8DD71-25B1-48ED-B4CD-946AB2420D0A}" destId="{CFD92E58-61BF-414A-B74B-4A3BC5C4AA76}" srcOrd="6" destOrd="0" presId="urn:microsoft.com/office/officeart/2005/8/layout/list1"/>
    <dgm:cxn modelId="{43B4ABDB-8D39-438E-BB09-8ADC6FA2EC60}" type="presParOf" srcId="{BFA8DD71-25B1-48ED-B4CD-946AB2420D0A}" destId="{F26A3FAE-29E7-469F-8A55-8411DFF0776A}" srcOrd="7" destOrd="0" presId="urn:microsoft.com/office/officeart/2005/8/layout/list1"/>
    <dgm:cxn modelId="{84368D81-4F1A-4F5B-8225-F6054DA46BF0}" type="presParOf" srcId="{BFA8DD71-25B1-48ED-B4CD-946AB2420D0A}" destId="{F48AC3B8-0C07-41C4-9A0C-B2402FEB081A}" srcOrd="8" destOrd="0" presId="urn:microsoft.com/office/officeart/2005/8/layout/list1"/>
    <dgm:cxn modelId="{37DC043B-3F31-4E7A-99CC-D3FB76BD7E50}" type="presParOf" srcId="{F48AC3B8-0C07-41C4-9A0C-B2402FEB081A}" destId="{2591B243-78AF-4F49-817C-6D4908A7FBCA}" srcOrd="0" destOrd="0" presId="urn:microsoft.com/office/officeart/2005/8/layout/list1"/>
    <dgm:cxn modelId="{625B0F3D-48E3-4E42-8E25-F13365715B90}" type="presParOf" srcId="{F48AC3B8-0C07-41C4-9A0C-B2402FEB081A}" destId="{2A9D4C21-E536-43AF-AE14-260969106939}" srcOrd="1" destOrd="0" presId="urn:microsoft.com/office/officeart/2005/8/layout/list1"/>
    <dgm:cxn modelId="{3225826D-F97B-4667-8053-6D76153E44E1}" type="presParOf" srcId="{BFA8DD71-25B1-48ED-B4CD-946AB2420D0A}" destId="{C4E19D84-0DBD-4CFE-94B8-23131D950934}" srcOrd="9" destOrd="0" presId="urn:microsoft.com/office/officeart/2005/8/layout/list1"/>
    <dgm:cxn modelId="{F8FFA921-1402-4ED1-BC48-4C39DAA9954C}" type="presParOf" srcId="{BFA8DD71-25B1-48ED-B4CD-946AB2420D0A}" destId="{F42CAB1B-2C00-432E-9E19-DD131AD0F5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737EAE5-B25A-424A-8C7B-FF82A8E05EC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43F2D7-E1E9-4591-9652-DF945C70A584}">
      <dgm:prSet custT="1"/>
      <dgm:spPr/>
      <dgm:t>
        <a:bodyPr/>
        <a:lstStyle/>
        <a:p>
          <a:pPr rtl="1"/>
          <a:r>
            <a:rPr lang="fa-IR" sz="3200" smtClean="0">
              <a:cs typeface="B Titr" panose="00000700000000000000" pitchFamily="2" charset="-78"/>
            </a:rPr>
            <a:t>مساله دوم، ماهیت انتقال است:</a:t>
          </a:r>
          <a:endParaRPr lang="en-US" sz="3200">
            <a:cs typeface="B Titr" panose="00000700000000000000" pitchFamily="2" charset="-78"/>
          </a:endParaRPr>
        </a:p>
      </dgm:t>
    </dgm:pt>
    <dgm:pt modelId="{762DBA98-8937-419C-A1AC-2C54A34BF6A4}" type="parTrans" cxnId="{A7B03759-5A0E-493A-BE86-26728A6F1DDD}">
      <dgm:prSet/>
      <dgm:spPr/>
      <dgm:t>
        <a:bodyPr/>
        <a:lstStyle/>
        <a:p>
          <a:endParaRPr lang="en-US"/>
        </a:p>
      </dgm:t>
    </dgm:pt>
    <dgm:pt modelId="{D7760A74-7090-42E6-8C50-3A6C8B8227E8}" type="sibTrans" cxnId="{A7B03759-5A0E-493A-BE86-26728A6F1DDD}">
      <dgm:prSet/>
      <dgm:spPr/>
      <dgm:t>
        <a:bodyPr/>
        <a:lstStyle/>
        <a:p>
          <a:endParaRPr lang="en-US"/>
        </a:p>
      </dgm:t>
    </dgm:pt>
    <dgm:pt modelId="{9B7BE76D-419F-4EF1-9BBF-D9663EBD3EA3}">
      <dgm:prSet custT="1"/>
      <dgm:spPr/>
      <dgm:t>
        <a:bodyPr/>
        <a:lstStyle/>
        <a:p>
          <a:pPr rtl="1"/>
          <a:r>
            <a:rPr lang="en-US" sz="2400" smtClean="0">
              <a:cs typeface="B Titr" panose="00000700000000000000" pitchFamily="2" charset="-78"/>
            </a:rPr>
            <a:t>Simplex</a:t>
          </a:r>
          <a:r>
            <a:rPr lang="fa-IR" sz="2400" smtClean="0">
              <a:cs typeface="B Titr" panose="00000700000000000000" pitchFamily="2" charset="-78"/>
            </a:rPr>
            <a:t>- ارتباط یکطرفه</a:t>
          </a:r>
          <a:endParaRPr lang="en-US" sz="2400">
            <a:cs typeface="B Titr" panose="00000700000000000000" pitchFamily="2" charset="-78"/>
          </a:endParaRPr>
        </a:p>
      </dgm:t>
    </dgm:pt>
    <dgm:pt modelId="{B0E0552F-C286-4AC8-B02B-808872669152}" type="parTrans" cxnId="{3E9D6922-11C8-4821-AEED-B57DB734506A}">
      <dgm:prSet/>
      <dgm:spPr/>
      <dgm:t>
        <a:bodyPr/>
        <a:lstStyle/>
        <a:p>
          <a:endParaRPr lang="en-US"/>
        </a:p>
      </dgm:t>
    </dgm:pt>
    <dgm:pt modelId="{1C7F1A6A-7A63-4DF0-9F7D-B62EF436DFC7}" type="sibTrans" cxnId="{3E9D6922-11C8-4821-AEED-B57DB734506A}">
      <dgm:prSet/>
      <dgm:spPr/>
      <dgm:t>
        <a:bodyPr/>
        <a:lstStyle/>
        <a:p>
          <a:endParaRPr lang="en-US"/>
        </a:p>
      </dgm:t>
    </dgm:pt>
    <dgm:pt modelId="{6329DDAA-237E-4319-A71B-AD78EB12038F}">
      <dgm:prSet custT="1"/>
      <dgm:spPr/>
      <dgm:t>
        <a:bodyPr/>
        <a:lstStyle/>
        <a:p>
          <a:pPr rtl="1"/>
          <a:r>
            <a:rPr lang="en-US" sz="2400" smtClean="0">
              <a:cs typeface="B Titr" panose="00000700000000000000" pitchFamily="2" charset="-78"/>
            </a:rPr>
            <a:t>Half Duplex</a:t>
          </a:r>
          <a:r>
            <a:rPr lang="fa-IR" sz="2400" smtClean="0">
              <a:cs typeface="B Titr" panose="00000700000000000000" pitchFamily="2" charset="-78"/>
            </a:rPr>
            <a:t> – ارتباط درطرفه غیر همزمان</a:t>
          </a:r>
          <a:endParaRPr lang="en-US" sz="2400">
            <a:cs typeface="B Titr" panose="00000700000000000000" pitchFamily="2" charset="-78"/>
          </a:endParaRPr>
        </a:p>
      </dgm:t>
    </dgm:pt>
    <dgm:pt modelId="{F00BCC79-B00E-4D45-B49F-70F4B60460F9}" type="parTrans" cxnId="{0A951F81-5AD1-43F0-B396-1E2446D39F4C}">
      <dgm:prSet/>
      <dgm:spPr/>
      <dgm:t>
        <a:bodyPr/>
        <a:lstStyle/>
        <a:p>
          <a:endParaRPr lang="en-US"/>
        </a:p>
      </dgm:t>
    </dgm:pt>
    <dgm:pt modelId="{C69F5B70-3743-4F39-A446-ABA0896630BA}" type="sibTrans" cxnId="{0A951F81-5AD1-43F0-B396-1E2446D39F4C}">
      <dgm:prSet/>
      <dgm:spPr/>
      <dgm:t>
        <a:bodyPr/>
        <a:lstStyle/>
        <a:p>
          <a:endParaRPr lang="en-US"/>
        </a:p>
      </dgm:t>
    </dgm:pt>
    <dgm:pt modelId="{F740353A-B36E-4064-B3A1-4FA0853DE160}">
      <dgm:prSet custT="1"/>
      <dgm:spPr/>
      <dgm:t>
        <a:bodyPr/>
        <a:lstStyle/>
        <a:p>
          <a:pPr rtl="1"/>
          <a:r>
            <a:rPr lang="en-US" sz="2400" smtClean="0">
              <a:cs typeface="B Titr" panose="00000700000000000000" pitchFamily="2" charset="-78"/>
            </a:rPr>
            <a:t>Full Duplex</a:t>
          </a:r>
          <a:r>
            <a:rPr lang="fa-IR" sz="2400" smtClean="0">
              <a:cs typeface="B Titr" panose="00000700000000000000" pitchFamily="2" charset="-78"/>
            </a:rPr>
            <a:t>- ارتباط دوطرفه همزمان</a:t>
          </a:r>
          <a:endParaRPr lang="en-US" sz="2400">
            <a:cs typeface="B Titr" panose="00000700000000000000" pitchFamily="2" charset="-78"/>
          </a:endParaRPr>
        </a:p>
      </dgm:t>
    </dgm:pt>
    <dgm:pt modelId="{573CD4AE-F8F5-4ADA-84AE-1DA36E81B436}" type="parTrans" cxnId="{441CFB1F-142B-46AF-A9D9-4E5D83392E55}">
      <dgm:prSet/>
      <dgm:spPr/>
      <dgm:t>
        <a:bodyPr/>
        <a:lstStyle/>
        <a:p>
          <a:endParaRPr lang="en-US"/>
        </a:p>
      </dgm:t>
    </dgm:pt>
    <dgm:pt modelId="{253CC619-B5FB-4E0C-9706-D4E1873AE5B3}" type="sibTrans" cxnId="{441CFB1F-142B-46AF-A9D9-4E5D83392E55}">
      <dgm:prSet/>
      <dgm:spPr/>
      <dgm:t>
        <a:bodyPr/>
        <a:lstStyle/>
        <a:p>
          <a:endParaRPr lang="en-US"/>
        </a:p>
      </dgm:t>
    </dgm:pt>
    <dgm:pt modelId="{E4FB4C3A-96CB-48C7-A9AA-3B3FD4097C1E}" type="pres">
      <dgm:prSet presAssocID="{1737EAE5-B25A-424A-8C7B-FF82A8E05EC1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1BB862-E08A-40B4-BDC3-0CA4DFE64468}" type="pres">
      <dgm:prSet presAssocID="{3843F2D7-E1E9-4591-9652-DF945C70A584}" presName="composite" presStyleCnt="0"/>
      <dgm:spPr/>
    </dgm:pt>
    <dgm:pt modelId="{52641CB9-160B-4C1D-B5D9-2E81ACD8C56A}" type="pres">
      <dgm:prSet presAssocID="{3843F2D7-E1E9-4591-9652-DF945C70A584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5060A423-AE59-413F-8E97-39B2BA9A38F4}" type="pres">
      <dgm:prSet presAssocID="{3843F2D7-E1E9-4591-9652-DF945C70A584}" presName="txShp" presStyleLbl="node1" presStyleIdx="0" presStyleCnt="1" custScaleX="125999" custScaleY="141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4C7165-DDFD-4F19-94BA-6870EBCF3630}" type="presOf" srcId="{9B7BE76D-419F-4EF1-9BBF-D9663EBD3EA3}" destId="{5060A423-AE59-413F-8E97-39B2BA9A38F4}" srcOrd="0" destOrd="1" presId="urn:microsoft.com/office/officeart/2005/8/layout/vList3"/>
    <dgm:cxn modelId="{3E9D6922-11C8-4821-AEED-B57DB734506A}" srcId="{3843F2D7-E1E9-4591-9652-DF945C70A584}" destId="{9B7BE76D-419F-4EF1-9BBF-D9663EBD3EA3}" srcOrd="0" destOrd="0" parTransId="{B0E0552F-C286-4AC8-B02B-808872669152}" sibTransId="{1C7F1A6A-7A63-4DF0-9F7D-B62EF436DFC7}"/>
    <dgm:cxn modelId="{B15A8E40-1CE2-477E-B645-3D368D89F943}" type="presOf" srcId="{F740353A-B36E-4064-B3A1-4FA0853DE160}" destId="{5060A423-AE59-413F-8E97-39B2BA9A38F4}" srcOrd="0" destOrd="3" presId="urn:microsoft.com/office/officeart/2005/8/layout/vList3"/>
    <dgm:cxn modelId="{0A951F81-5AD1-43F0-B396-1E2446D39F4C}" srcId="{3843F2D7-E1E9-4591-9652-DF945C70A584}" destId="{6329DDAA-237E-4319-A71B-AD78EB12038F}" srcOrd="1" destOrd="0" parTransId="{F00BCC79-B00E-4D45-B49F-70F4B60460F9}" sibTransId="{C69F5B70-3743-4F39-A446-ABA0896630BA}"/>
    <dgm:cxn modelId="{A7B03759-5A0E-493A-BE86-26728A6F1DDD}" srcId="{1737EAE5-B25A-424A-8C7B-FF82A8E05EC1}" destId="{3843F2D7-E1E9-4591-9652-DF945C70A584}" srcOrd="0" destOrd="0" parTransId="{762DBA98-8937-419C-A1AC-2C54A34BF6A4}" sibTransId="{D7760A74-7090-42E6-8C50-3A6C8B8227E8}"/>
    <dgm:cxn modelId="{D8E30F2B-004F-4C96-B844-1E3868758C88}" type="presOf" srcId="{3843F2D7-E1E9-4591-9652-DF945C70A584}" destId="{5060A423-AE59-413F-8E97-39B2BA9A38F4}" srcOrd="0" destOrd="0" presId="urn:microsoft.com/office/officeart/2005/8/layout/vList3"/>
    <dgm:cxn modelId="{2E4138DA-4E53-4C01-9D81-FA913B8768EF}" type="presOf" srcId="{1737EAE5-B25A-424A-8C7B-FF82A8E05EC1}" destId="{E4FB4C3A-96CB-48C7-A9AA-3B3FD4097C1E}" srcOrd="0" destOrd="0" presId="urn:microsoft.com/office/officeart/2005/8/layout/vList3"/>
    <dgm:cxn modelId="{005C36FA-2DAF-47B9-879C-2055173E471A}" type="presOf" srcId="{6329DDAA-237E-4319-A71B-AD78EB12038F}" destId="{5060A423-AE59-413F-8E97-39B2BA9A38F4}" srcOrd="0" destOrd="2" presId="urn:microsoft.com/office/officeart/2005/8/layout/vList3"/>
    <dgm:cxn modelId="{441CFB1F-142B-46AF-A9D9-4E5D83392E55}" srcId="{3843F2D7-E1E9-4591-9652-DF945C70A584}" destId="{F740353A-B36E-4064-B3A1-4FA0853DE160}" srcOrd="2" destOrd="0" parTransId="{573CD4AE-F8F5-4ADA-84AE-1DA36E81B436}" sibTransId="{253CC619-B5FB-4E0C-9706-D4E1873AE5B3}"/>
    <dgm:cxn modelId="{E2BFE55C-5D16-4642-BCDE-0A0B6C43B519}" type="presParOf" srcId="{E4FB4C3A-96CB-48C7-A9AA-3B3FD4097C1E}" destId="{581BB862-E08A-40B4-BDC3-0CA4DFE64468}" srcOrd="0" destOrd="0" presId="urn:microsoft.com/office/officeart/2005/8/layout/vList3"/>
    <dgm:cxn modelId="{5D55B2AC-1316-4711-BE6D-385DA3E7B437}" type="presParOf" srcId="{581BB862-E08A-40B4-BDC3-0CA4DFE64468}" destId="{52641CB9-160B-4C1D-B5D9-2E81ACD8C56A}" srcOrd="0" destOrd="0" presId="urn:microsoft.com/office/officeart/2005/8/layout/vList3"/>
    <dgm:cxn modelId="{319B92A8-9C25-4E60-A263-8751A2DC2D77}" type="presParOf" srcId="{581BB862-E08A-40B4-BDC3-0CA4DFE64468}" destId="{5060A423-AE59-413F-8E97-39B2BA9A38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F11D01F-C914-42B5-9FFD-6A1D691CB7B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D9065E1-BBC0-49FA-B04E-6CB95C0C8EC6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مساله سوم، وجود خطا و نویز روی کانال ارتباطی است.</a:t>
          </a:r>
          <a:endParaRPr lang="en-US">
            <a:cs typeface="B Titr" panose="00000700000000000000" pitchFamily="2" charset="-78"/>
          </a:endParaRPr>
        </a:p>
      </dgm:t>
    </dgm:pt>
    <dgm:pt modelId="{E1797A0F-F26F-4926-89EB-CE04E5851BA7}" type="parTrans" cxnId="{38F9261D-7C37-4EF8-9461-6BBB5689833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9B783CC-BC7A-4871-B9FD-6CF74E6205FE}" type="sibTrans" cxnId="{38F9261D-7C37-4EF8-9461-6BBB5689833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0EC732D-2F17-4305-8435-0822602A34FD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امکان خراب شدن تعدادی از بیتهای ارسالی بر روی کانال ارتباطی</a:t>
          </a:r>
          <a:endParaRPr lang="en-US">
            <a:cs typeface="B Titr" panose="00000700000000000000" pitchFamily="2" charset="-78"/>
          </a:endParaRPr>
        </a:p>
      </dgm:t>
    </dgm:pt>
    <dgm:pt modelId="{D7B9DABB-9791-42F3-9194-08F3C53972AA}" type="parTrans" cxnId="{D36FFE37-7572-492A-AAE2-C0E95413F80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5FB198D-0514-482D-8B27-D7C099DB2DB7}" type="sibTrans" cxnId="{D36FFE37-7572-492A-AAE2-C0E95413F80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3C57330-6E79-4244-91BE-E1441662E3DA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نحوه تشخیص داده های خراب و ارسال مجدد یا بازیابی داده های سالم</a:t>
          </a:r>
          <a:endParaRPr lang="en-US">
            <a:cs typeface="B Titr" panose="00000700000000000000" pitchFamily="2" charset="-78"/>
          </a:endParaRPr>
        </a:p>
      </dgm:t>
    </dgm:pt>
    <dgm:pt modelId="{03A82F91-B0DC-4743-B67C-9F50A2CBA219}" type="parTrans" cxnId="{C2DFB2DC-6DCB-437C-A322-0F6EE509602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0B12A14-2E5A-4F93-8BB5-87C128C54E56}" type="sibTrans" cxnId="{C2DFB2DC-6DCB-437C-A322-0F6EE509602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828210F-6EB1-40F6-9F94-FB10AD77B7D4}" type="pres">
      <dgm:prSet presAssocID="{DF11D01F-C914-42B5-9FFD-6A1D691CB7BB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CBB658-4B7E-471B-964A-3144C45DBD0D}" type="pres">
      <dgm:prSet presAssocID="{6D9065E1-BBC0-49FA-B04E-6CB95C0C8EC6}" presName="composite" presStyleCnt="0"/>
      <dgm:spPr/>
    </dgm:pt>
    <dgm:pt modelId="{940272B6-1161-47EE-AA50-FF66F332C418}" type="pres">
      <dgm:prSet presAssocID="{6D9065E1-BBC0-49FA-B04E-6CB95C0C8EC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DD046-8D16-4013-B38C-A8475C6D89E1}" type="pres">
      <dgm:prSet presAssocID="{6D9065E1-BBC0-49FA-B04E-6CB95C0C8EC6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6A46E9-8035-4676-81F3-8B86BED3372D}" type="presOf" srcId="{53C57330-6E79-4244-91BE-E1441662E3DA}" destId="{84FDD046-8D16-4013-B38C-A8475C6D89E1}" srcOrd="0" destOrd="1" presId="urn:microsoft.com/office/officeart/2005/8/layout/chevron2"/>
    <dgm:cxn modelId="{6ED773FD-9946-4478-B801-9F23FE91A66A}" type="presOf" srcId="{DF11D01F-C914-42B5-9FFD-6A1D691CB7BB}" destId="{C828210F-6EB1-40F6-9F94-FB10AD77B7D4}" srcOrd="0" destOrd="0" presId="urn:microsoft.com/office/officeart/2005/8/layout/chevron2"/>
    <dgm:cxn modelId="{D36FFE37-7572-492A-AAE2-C0E95413F809}" srcId="{6D9065E1-BBC0-49FA-B04E-6CB95C0C8EC6}" destId="{90EC732D-2F17-4305-8435-0822602A34FD}" srcOrd="0" destOrd="0" parTransId="{D7B9DABB-9791-42F3-9194-08F3C53972AA}" sibTransId="{E5FB198D-0514-482D-8B27-D7C099DB2DB7}"/>
    <dgm:cxn modelId="{FBE89A35-55F4-4DB5-806A-6DBC0A5ACA04}" type="presOf" srcId="{6D9065E1-BBC0-49FA-B04E-6CB95C0C8EC6}" destId="{940272B6-1161-47EE-AA50-FF66F332C418}" srcOrd="0" destOrd="0" presId="urn:microsoft.com/office/officeart/2005/8/layout/chevron2"/>
    <dgm:cxn modelId="{088299F7-3D15-4CB8-AA2B-9B5A834FA93A}" type="presOf" srcId="{90EC732D-2F17-4305-8435-0822602A34FD}" destId="{84FDD046-8D16-4013-B38C-A8475C6D89E1}" srcOrd="0" destOrd="0" presId="urn:microsoft.com/office/officeart/2005/8/layout/chevron2"/>
    <dgm:cxn modelId="{38F9261D-7C37-4EF8-9461-6BBB5689833F}" srcId="{DF11D01F-C914-42B5-9FFD-6A1D691CB7BB}" destId="{6D9065E1-BBC0-49FA-B04E-6CB95C0C8EC6}" srcOrd="0" destOrd="0" parTransId="{E1797A0F-F26F-4926-89EB-CE04E5851BA7}" sibTransId="{79B783CC-BC7A-4871-B9FD-6CF74E6205FE}"/>
    <dgm:cxn modelId="{C2DFB2DC-6DCB-437C-A322-0F6EE509602A}" srcId="{6D9065E1-BBC0-49FA-B04E-6CB95C0C8EC6}" destId="{53C57330-6E79-4244-91BE-E1441662E3DA}" srcOrd="1" destOrd="0" parTransId="{03A82F91-B0DC-4743-B67C-9F50A2CBA219}" sibTransId="{60B12A14-2E5A-4F93-8BB5-87C128C54E56}"/>
    <dgm:cxn modelId="{B7202D05-F5DB-4089-B1C9-B450F1768251}" type="presParOf" srcId="{C828210F-6EB1-40F6-9F94-FB10AD77B7D4}" destId="{7CCBB658-4B7E-471B-964A-3144C45DBD0D}" srcOrd="0" destOrd="0" presId="urn:microsoft.com/office/officeart/2005/8/layout/chevron2"/>
    <dgm:cxn modelId="{104D84A0-DAEA-4D65-940F-C97DC85A51E8}" type="presParOf" srcId="{7CCBB658-4B7E-471B-964A-3144C45DBD0D}" destId="{940272B6-1161-47EE-AA50-FF66F332C418}" srcOrd="0" destOrd="0" presId="urn:microsoft.com/office/officeart/2005/8/layout/chevron2"/>
    <dgm:cxn modelId="{D8F37CBC-6014-41DB-918A-FC508AE07DA0}" type="presParOf" srcId="{7CCBB658-4B7E-471B-964A-3144C45DBD0D}" destId="{84FDD046-8D16-4013-B38C-A8475C6D89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1B5BE74-FA09-466B-9CED-A54F147ABE4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BDCD88-0A6D-4052-8868-12AFF847017F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مساله بعدی، امکان وجود تعدادی مسیر گوناگون بین مبدا و مقصد است</a:t>
          </a:r>
          <a:endParaRPr lang="en-US">
            <a:cs typeface="B Titr" panose="00000700000000000000" pitchFamily="2" charset="-78"/>
          </a:endParaRPr>
        </a:p>
      </dgm:t>
    </dgm:pt>
    <dgm:pt modelId="{B1D4820C-BF03-408B-B637-9C642B3FBDD9}" type="parTrans" cxnId="{283E490A-92A9-46B3-A860-0FAD572A66E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E104951-DCB9-42FB-A620-1E1E7035004C}" type="sibTrans" cxnId="{283E490A-92A9-46B3-A860-0FAD572A66E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9831FAB-52A1-481F-82B3-BB45C2E83E18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که بایستی بهترین مسیر برگزیده شود</a:t>
          </a:r>
          <a:endParaRPr lang="en-US">
            <a:cs typeface="B Titr" panose="00000700000000000000" pitchFamily="2" charset="-78"/>
          </a:endParaRPr>
        </a:p>
      </dgm:t>
    </dgm:pt>
    <dgm:pt modelId="{590A1365-25B7-468B-B0A2-D0CD77D2C8FE}" type="parTrans" cxnId="{40DD315D-0B00-4FFE-8AF2-A2B5FCB2752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4B0601C-81FC-441E-9A40-98C74C06F25A}" type="sibTrans" cxnId="{40DD315D-0B00-4FFE-8AF2-A2B5FCB2752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4CE792A-65B4-482D-8EB2-229676B45622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امکان شکستن بسته های بزرگ به واحد های کوچکتر و ارسال از مسیرهای مختلف</a:t>
          </a:r>
          <a:endParaRPr lang="en-US">
            <a:cs typeface="B Titr" panose="00000700000000000000" pitchFamily="2" charset="-78"/>
          </a:endParaRPr>
        </a:p>
      </dgm:t>
    </dgm:pt>
    <dgm:pt modelId="{EFC25D18-9C94-4DF5-AF1A-F04D853F7152}" type="parTrans" cxnId="{ED3B56E4-031D-4871-873D-0D686DE108D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DCB1C3D-A849-4643-B2F7-9C022C6A21EE}" type="sibTrans" cxnId="{ED3B56E4-031D-4871-873D-0D686DE108D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42AC2BE-C049-43F6-B35E-748EA815CBE5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بازسازی پیام ارسال شده در گیرنده (بسته های با ترتیب نادرست و .... )</a:t>
          </a:r>
          <a:endParaRPr lang="en-US">
            <a:cs typeface="B Titr" panose="00000700000000000000" pitchFamily="2" charset="-78"/>
          </a:endParaRPr>
        </a:p>
      </dgm:t>
    </dgm:pt>
    <dgm:pt modelId="{67E0E415-446A-44CF-9348-DB343423C5B5}" type="parTrans" cxnId="{431145E3-FDF6-49A6-93AC-A0B181897B4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521A6D6-938F-4BA5-81A8-8AD442EDCACC}" type="sibTrans" cxnId="{431145E3-FDF6-49A6-93AC-A0B181897B4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F407B1D-4361-4631-A5CF-A3AE893C86EC}" type="pres">
      <dgm:prSet presAssocID="{01B5BE74-FA09-466B-9CED-A54F147ABE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EEF746-897C-48E1-B69B-F83BDA308FAA}" type="pres">
      <dgm:prSet presAssocID="{82BDCD88-0A6D-4052-8868-12AFF847017F}" presName="composite" presStyleCnt="0"/>
      <dgm:spPr/>
    </dgm:pt>
    <dgm:pt modelId="{455640D2-E704-43AF-995F-A9D175E178B8}" type="pres">
      <dgm:prSet presAssocID="{82BDCD88-0A6D-4052-8868-12AFF847017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AAA1A-7D85-4207-9297-BB92E75AE8A5}" type="pres">
      <dgm:prSet presAssocID="{82BDCD88-0A6D-4052-8868-12AFF847017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C07B90-C3F3-46CB-A4E0-4D56CEC26F1A}" type="presOf" srcId="{01B5BE74-FA09-466B-9CED-A54F147ABE49}" destId="{3F407B1D-4361-4631-A5CF-A3AE893C86EC}" srcOrd="0" destOrd="0" presId="urn:microsoft.com/office/officeart/2005/8/layout/hList1"/>
    <dgm:cxn modelId="{ED3B56E4-031D-4871-873D-0D686DE108DF}" srcId="{82BDCD88-0A6D-4052-8868-12AFF847017F}" destId="{94CE792A-65B4-482D-8EB2-229676B45622}" srcOrd="1" destOrd="0" parTransId="{EFC25D18-9C94-4DF5-AF1A-F04D853F7152}" sibTransId="{3DCB1C3D-A849-4643-B2F7-9C022C6A21EE}"/>
    <dgm:cxn modelId="{C4645156-A838-4287-9659-6A3FAEC18A94}" type="presOf" srcId="{94CE792A-65B4-482D-8EB2-229676B45622}" destId="{47CAAA1A-7D85-4207-9297-BB92E75AE8A5}" srcOrd="0" destOrd="1" presId="urn:microsoft.com/office/officeart/2005/8/layout/hList1"/>
    <dgm:cxn modelId="{40DD315D-0B00-4FFE-8AF2-A2B5FCB27527}" srcId="{82BDCD88-0A6D-4052-8868-12AFF847017F}" destId="{99831FAB-52A1-481F-82B3-BB45C2E83E18}" srcOrd="0" destOrd="0" parTransId="{590A1365-25B7-468B-B0A2-D0CD77D2C8FE}" sibTransId="{E4B0601C-81FC-441E-9A40-98C74C06F25A}"/>
    <dgm:cxn modelId="{A4387495-B573-4524-A43D-D34642351787}" type="presOf" srcId="{99831FAB-52A1-481F-82B3-BB45C2E83E18}" destId="{47CAAA1A-7D85-4207-9297-BB92E75AE8A5}" srcOrd="0" destOrd="0" presId="urn:microsoft.com/office/officeart/2005/8/layout/hList1"/>
    <dgm:cxn modelId="{2EF11D97-1790-4D79-946D-420A64F08603}" type="presOf" srcId="{842AC2BE-C049-43F6-B35E-748EA815CBE5}" destId="{47CAAA1A-7D85-4207-9297-BB92E75AE8A5}" srcOrd="0" destOrd="2" presId="urn:microsoft.com/office/officeart/2005/8/layout/hList1"/>
    <dgm:cxn modelId="{431145E3-FDF6-49A6-93AC-A0B181897B47}" srcId="{82BDCD88-0A6D-4052-8868-12AFF847017F}" destId="{842AC2BE-C049-43F6-B35E-748EA815CBE5}" srcOrd="2" destOrd="0" parTransId="{67E0E415-446A-44CF-9348-DB343423C5B5}" sibTransId="{6521A6D6-938F-4BA5-81A8-8AD442EDCACC}"/>
    <dgm:cxn modelId="{283E490A-92A9-46B3-A860-0FAD572A66EE}" srcId="{01B5BE74-FA09-466B-9CED-A54F147ABE49}" destId="{82BDCD88-0A6D-4052-8868-12AFF847017F}" srcOrd="0" destOrd="0" parTransId="{B1D4820C-BF03-408B-B637-9C642B3FBDD9}" sibTransId="{AE104951-DCB9-42FB-A620-1E1E7035004C}"/>
    <dgm:cxn modelId="{AB76127C-913B-4F3D-80BC-41D5B446FB0E}" type="presOf" srcId="{82BDCD88-0A6D-4052-8868-12AFF847017F}" destId="{455640D2-E704-43AF-995F-A9D175E178B8}" srcOrd="0" destOrd="0" presId="urn:microsoft.com/office/officeart/2005/8/layout/hList1"/>
    <dgm:cxn modelId="{7C3E236A-3A74-4EA7-AD0D-1ECFE42A1DA2}" type="presParOf" srcId="{3F407B1D-4361-4631-A5CF-A3AE893C86EC}" destId="{0DEEF746-897C-48E1-B69B-F83BDA308FAA}" srcOrd="0" destOrd="0" presId="urn:microsoft.com/office/officeart/2005/8/layout/hList1"/>
    <dgm:cxn modelId="{6B32AECB-5729-464E-A5F9-7C02EEB465ED}" type="presParOf" srcId="{0DEEF746-897C-48E1-B69B-F83BDA308FAA}" destId="{455640D2-E704-43AF-995F-A9D175E178B8}" srcOrd="0" destOrd="0" presId="urn:microsoft.com/office/officeart/2005/8/layout/hList1"/>
    <dgm:cxn modelId="{0B802B32-722D-414F-9FA2-76BE34B821F8}" type="presParOf" srcId="{0DEEF746-897C-48E1-B69B-F83BDA308FAA}" destId="{47CAAA1A-7D85-4207-9297-BB92E75AE8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B87688F-493B-4E81-A0CC-F38845774B2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E9E4D0-E550-4BE9-A6AA-09C550DB3C00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مساله بعدی، عدم توانایی گیرنده در دریافت اطلاعات ارسالی با سرعت فرستنده</a:t>
          </a:r>
          <a:endParaRPr lang="en-US">
            <a:cs typeface="B Titr" panose="00000700000000000000" pitchFamily="2" charset="-78"/>
          </a:endParaRPr>
        </a:p>
      </dgm:t>
    </dgm:pt>
    <dgm:pt modelId="{A88B1236-AEF2-4B89-9B0F-D5FBFEE17351}" type="parTrans" cxnId="{550EDFF4-2277-4BEE-8EF3-CBF03D6BCB2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D1C5C23-98C4-487E-B4C5-6B2577ECD423}" type="sibTrans" cxnId="{550EDFF4-2277-4BEE-8EF3-CBF03D6BCB2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1DB3268-E28C-4A8F-834D-D9A2F9885D7E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نیاز به مکانیزمهای هماهنگی و کنترل سرعت</a:t>
          </a:r>
          <a:endParaRPr lang="en-US">
            <a:cs typeface="B Titr" panose="00000700000000000000" pitchFamily="2" charset="-78"/>
          </a:endParaRPr>
        </a:p>
      </dgm:t>
    </dgm:pt>
    <dgm:pt modelId="{BDAF0048-9CEB-4BD7-9652-17E1AF56236E}" type="parTrans" cxnId="{4335A7FA-09A7-43AE-B7E0-66EAAD1D40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584362F-BC23-4C3E-90FA-1C49BF8130FC}" type="sibTrans" cxnId="{4335A7FA-09A7-43AE-B7E0-66EAAD1D40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C5B2290-1C5C-4395-9457-8CF6D0CDFE79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و مسائل دیگری چون ازدحام، تداخل و تصادم که بایستی حل شود.</a:t>
          </a:r>
          <a:endParaRPr lang="en-US">
            <a:cs typeface="B Titr" panose="00000700000000000000" pitchFamily="2" charset="-78"/>
          </a:endParaRPr>
        </a:p>
      </dgm:t>
    </dgm:pt>
    <dgm:pt modelId="{BECFA602-C27C-492F-A67A-D8FD99BDF869}" type="parTrans" cxnId="{6B054F31-9CC4-444F-B1DD-CC4350A34A5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2BFD3F4-7DD6-4752-8240-96BDCE75EADA}" type="sibTrans" cxnId="{6B054F31-9CC4-444F-B1DD-CC4350A34A5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D4700B0-C826-4351-BE2A-B00151785A1F}" type="pres">
      <dgm:prSet presAssocID="{5B87688F-493B-4E81-A0CC-F38845774B2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404F05-C44B-4449-B420-10C1CB20F660}" type="pres">
      <dgm:prSet presAssocID="{0CE9E4D0-E550-4BE9-A6AA-09C550DB3C00}" presName="composite" presStyleCnt="0"/>
      <dgm:spPr/>
    </dgm:pt>
    <dgm:pt modelId="{CBE71E7B-FEF4-4E3F-B150-FAA0152E98A6}" type="pres">
      <dgm:prSet presAssocID="{0CE9E4D0-E550-4BE9-A6AA-09C550DB3C0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3B980-3FEC-42A8-8ED1-4665FA8030E4}" type="pres">
      <dgm:prSet presAssocID="{0CE9E4D0-E550-4BE9-A6AA-09C550DB3C0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5B92C-6D3F-4469-A915-3363C36C4F07}" type="pres">
      <dgm:prSet presAssocID="{2D1C5C23-98C4-487E-B4C5-6B2577ECD423}" presName="space" presStyleCnt="0"/>
      <dgm:spPr/>
    </dgm:pt>
    <dgm:pt modelId="{D6F8D0F0-7160-412A-8F36-0AB061E8C09F}" type="pres">
      <dgm:prSet presAssocID="{4C5B2290-1C5C-4395-9457-8CF6D0CDFE79}" presName="composite" presStyleCnt="0"/>
      <dgm:spPr/>
    </dgm:pt>
    <dgm:pt modelId="{40D0ED0D-2AAB-4217-BD3B-2D9F497B896A}" type="pres">
      <dgm:prSet presAssocID="{4C5B2290-1C5C-4395-9457-8CF6D0CDFE7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0C055-10AB-4B4A-8988-44444D77B2C2}" type="pres">
      <dgm:prSet presAssocID="{4C5B2290-1C5C-4395-9457-8CF6D0CDFE7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E49FBA5-5276-4615-90A2-D03C1A27C15A}" type="presOf" srcId="{5B87688F-493B-4E81-A0CC-F38845774B2C}" destId="{CD4700B0-C826-4351-BE2A-B00151785A1F}" srcOrd="0" destOrd="0" presId="urn:microsoft.com/office/officeart/2005/8/layout/hList1"/>
    <dgm:cxn modelId="{6B054F31-9CC4-444F-B1DD-CC4350A34A5A}" srcId="{5B87688F-493B-4E81-A0CC-F38845774B2C}" destId="{4C5B2290-1C5C-4395-9457-8CF6D0CDFE79}" srcOrd="1" destOrd="0" parTransId="{BECFA602-C27C-492F-A67A-D8FD99BDF869}" sibTransId="{92BFD3F4-7DD6-4752-8240-96BDCE75EADA}"/>
    <dgm:cxn modelId="{DC0A8B22-5F0A-458E-AF06-46D2E9428241}" type="presOf" srcId="{4C5B2290-1C5C-4395-9457-8CF6D0CDFE79}" destId="{40D0ED0D-2AAB-4217-BD3B-2D9F497B896A}" srcOrd="0" destOrd="0" presId="urn:microsoft.com/office/officeart/2005/8/layout/hList1"/>
    <dgm:cxn modelId="{A460E4B0-0AF2-4C7C-94C4-8B84937B812A}" type="presOf" srcId="{51DB3268-E28C-4A8F-834D-D9A2F9885D7E}" destId="{C023B980-3FEC-42A8-8ED1-4665FA8030E4}" srcOrd="0" destOrd="0" presId="urn:microsoft.com/office/officeart/2005/8/layout/hList1"/>
    <dgm:cxn modelId="{550EDFF4-2277-4BEE-8EF3-CBF03D6BCB20}" srcId="{5B87688F-493B-4E81-A0CC-F38845774B2C}" destId="{0CE9E4D0-E550-4BE9-A6AA-09C550DB3C00}" srcOrd="0" destOrd="0" parTransId="{A88B1236-AEF2-4B89-9B0F-D5FBFEE17351}" sibTransId="{2D1C5C23-98C4-487E-B4C5-6B2577ECD423}"/>
    <dgm:cxn modelId="{4335A7FA-09A7-43AE-B7E0-66EAAD1D40FC}" srcId="{0CE9E4D0-E550-4BE9-A6AA-09C550DB3C00}" destId="{51DB3268-E28C-4A8F-834D-D9A2F9885D7E}" srcOrd="0" destOrd="0" parTransId="{BDAF0048-9CEB-4BD7-9652-17E1AF56236E}" sibTransId="{D584362F-BC23-4C3E-90FA-1C49BF8130FC}"/>
    <dgm:cxn modelId="{6AE42117-F37C-4749-9B98-3E8A2A632AAC}" type="presOf" srcId="{0CE9E4D0-E550-4BE9-A6AA-09C550DB3C00}" destId="{CBE71E7B-FEF4-4E3F-B150-FAA0152E98A6}" srcOrd="0" destOrd="0" presId="urn:microsoft.com/office/officeart/2005/8/layout/hList1"/>
    <dgm:cxn modelId="{7930893D-CF00-4E85-B6A4-0F51E44342BF}" type="presParOf" srcId="{CD4700B0-C826-4351-BE2A-B00151785A1F}" destId="{76404F05-C44B-4449-B420-10C1CB20F660}" srcOrd="0" destOrd="0" presId="urn:microsoft.com/office/officeart/2005/8/layout/hList1"/>
    <dgm:cxn modelId="{7C7E7348-C926-48E4-B68C-B263C812892B}" type="presParOf" srcId="{76404F05-C44B-4449-B420-10C1CB20F660}" destId="{CBE71E7B-FEF4-4E3F-B150-FAA0152E98A6}" srcOrd="0" destOrd="0" presId="urn:microsoft.com/office/officeart/2005/8/layout/hList1"/>
    <dgm:cxn modelId="{D885EC27-8BCE-4218-8D06-8540B5C3CC11}" type="presParOf" srcId="{76404F05-C44B-4449-B420-10C1CB20F660}" destId="{C023B980-3FEC-42A8-8ED1-4665FA8030E4}" srcOrd="1" destOrd="0" presId="urn:microsoft.com/office/officeart/2005/8/layout/hList1"/>
    <dgm:cxn modelId="{4BD7CBE9-469B-40A8-B3A3-9E754BF7B4D8}" type="presParOf" srcId="{CD4700B0-C826-4351-BE2A-B00151785A1F}" destId="{58A5B92C-6D3F-4469-A915-3363C36C4F07}" srcOrd="1" destOrd="0" presId="urn:microsoft.com/office/officeart/2005/8/layout/hList1"/>
    <dgm:cxn modelId="{26A843D4-1469-4146-BBE0-5D534631E5D6}" type="presParOf" srcId="{CD4700B0-C826-4351-BE2A-B00151785A1F}" destId="{D6F8D0F0-7160-412A-8F36-0AB061E8C09F}" srcOrd="2" destOrd="0" presId="urn:microsoft.com/office/officeart/2005/8/layout/hList1"/>
    <dgm:cxn modelId="{C486E3C3-100A-42BB-A67B-4A71E5228A03}" type="presParOf" srcId="{D6F8D0F0-7160-412A-8F36-0AB061E8C09F}" destId="{40D0ED0D-2AAB-4217-BD3B-2D9F497B896A}" srcOrd="0" destOrd="0" presId="urn:microsoft.com/office/officeart/2005/8/layout/hList1"/>
    <dgm:cxn modelId="{0476524F-6602-4D67-8DBB-D9028BF8E5B8}" type="presParOf" srcId="{D6F8D0F0-7160-412A-8F36-0AB061E8C09F}" destId="{E390C055-10AB-4B4A-8988-44444D77B2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E057EF99-ECD0-478D-A4A3-39FA5871BEE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2EB7A4-1B76-4748-963F-310F64248473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هر لایه وظیفه مشخصی دارد که بایستی به دقت تشریح شود</a:t>
          </a:r>
          <a:endParaRPr lang="en-US">
            <a:cs typeface="B Titr" panose="00000700000000000000" pitchFamily="2" charset="-78"/>
          </a:endParaRPr>
        </a:p>
      </dgm:t>
    </dgm:pt>
    <dgm:pt modelId="{3ED0F910-DA76-4DBF-A3AE-93B44168C777}" type="parTrans" cxnId="{04E170C6-587D-4F3A-B3E4-A0FD51597D3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E272011-DD8F-41DF-AC60-84475EAF5F06}" type="sibTrans" cxnId="{04E170C6-587D-4F3A-B3E4-A0FD51597D3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C94F2A4-E0BF-43CB-A9C8-4DA58C861453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هرگاه سرویسی که بایستی ارائه شود  از نطر ماهیت متفاوت باشد، بایه در یک لایه جداگانه طراحی شود.</a:t>
          </a:r>
          <a:endParaRPr lang="en-US">
            <a:cs typeface="B Titr" panose="00000700000000000000" pitchFamily="2" charset="-78"/>
          </a:endParaRPr>
        </a:p>
      </dgm:t>
    </dgm:pt>
    <dgm:pt modelId="{C541C433-1420-470E-A81C-6D9EB3ED942D}" type="parTrans" cxnId="{B2AED473-F9FD-4F3A-9833-169848B42FB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CC93683-BCD5-4E47-A80C-659C6DB6F765}" type="sibTrans" cxnId="{B2AED473-F9FD-4F3A-9833-169848B42FB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AF057F9-2691-4A8E-98EE-EEF736C3087A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تعداد لایه ها نباید آنقدر زیاد باشد و نه آنقدر کم که وظیفه هر لایه پیچیده و نامشخص شود.</a:t>
          </a:r>
          <a:endParaRPr lang="en-US">
            <a:cs typeface="B Titr" panose="00000700000000000000" pitchFamily="2" charset="-78"/>
          </a:endParaRPr>
        </a:p>
      </dgm:t>
    </dgm:pt>
    <dgm:pt modelId="{41AE24A6-6700-442A-BC43-2F2C5E7BFCAF}" type="parTrans" cxnId="{954C0124-C04E-4E2C-A7FF-783CD50488C5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5EC8139-2201-43F3-9C9A-A54619BF0E2D}" type="sibTrans" cxnId="{954C0124-C04E-4E2C-A7FF-783CD50488C5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F0E553F-E232-4663-A178-A026A6194FA0}" type="pres">
      <dgm:prSet presAssocID="{E057EF99-ECD0-478D-A4A3-39FA5871BEE8}" presName="Name0" presStyleCnt="0">
        <dgm:presLayoutVars>
          <dgm:chMax/>
          <dgm:chPref/>
          <dgm:dir val="rev"/>
        </dgm:presLayoutVars>
      </dgm:prSet>
      <dgm:spPr/>
      <dgm:t>
        <a:bodyPr/>
        <a:lstStyle/>
        <a:p>
          <a:endParaRPr lang="en-US"/>
        </a:p>
      </dgm:t>
    </dgm:pt>
    <dgm:pt modelId="{48C5B97D-0CAC-4408-864D-6ABA01C53291}" type="pres">
      <dgm:prSet presAssocID="{352EB7A4-1B76-4748-963F-310F64248473}" presName="parenttextcomposite" presStyleCnt="0"/>
      <dgm:spPr/>
    </dgm:pt>
    <dgm:pt modelId="{A495DF71-15C6-4D4F-BA24-CE1930AA885E}" type="pres">
      <dgm:prSet presAssocID="{352EB7A4-1B76-4748-963F-310F64248473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A1764-5F15-43CA-A425-238285AA369D}" type="pres">
      <dgm:prSet presAssocID="{352EB7A4-1B76-4748-963F-310F64248473}" presName="parallelogramComposite" presStyleCnt="0"/>
      <dgm:spPr/>
    </dgm:pt>
    <dgm:pt modelId="{9AA2E106-EAF3-45B7-8EA0-593993AAEA8E}" type="pres">
      <dgm:prSet presAssocID="{352EB7A4-1B76-4748-963F-310F64248473}" presName="parallelogram1" presStyleLbl="alignNode1" presStyleIdx="0" presStyleCnt="21"/>
      <dgm:spPr/>
    </dgm:pt>
    <dgm:pt modelId="{49F6AD46-AA8A-4700-A661-8C0ECE7EBFA7}" type="pres">
      <dgm:prSet presAssocID="{352EB7A4-1B76-4748-963F-310F64248473}" presName="parallelogram2" presStyleLbl="alignNode1" presStyleIdx="1" presStyleCnt="21"/>
      <dgm:spPr/>
    </dgm:pt>
    <dgm:pt modelId="{4D64A3DB-374D-47BE-AE6B-D15B00DB6A51}" type="pres">
      <dgm:prSet presAssocID="{352EB7A4-1B76-4748-963F-310F64248473}" presName="parallelogram3" presStyleLbl="alignNode1" presStyleIdx="2" presStyleCnt="21"/>
      <dgm:spPr/>
    </dgm:pt>
    <dgm:pt modelId="{9D6E310F-5EC8-4FAF-9EE3-044971B47A80}" type="pres">
      <dgm:prSet presAssocID="{352EB7A4-1B76-4748-963F-310F64248473}" presName="parallelogram4" presStyleLbl="alignNode1" presStyleIdx="3" presStyleCnt="21"/>
      <dgm:spPr/>
    </dgm:pt>
    <dgm:pt modelId="{6C56DB20-1C43-45E6-9CB7-EED8151D48D1}" type="pres">
      <dgm:prSet presAssocID="{352EB7A4-1B76-4748-963F-310F64248473}" presName="parallelogram5" presStyleLbl="alignNode1" presStyleIdx="4" presStyleCnt="21"/>
      <dgm:spPr/>
    </dgm:pt>
    <dgm:pt modelId="{AED8CE99-E629-4CA9-B6CC-4948E254CEE6}" type="pres">
      <dgm:prSet presAssocID="{352EB7A4-1B76-4748-963F-310F64248473}" presName="parallelogram6" presStyleLbl="alignNode1" presStyleIdx="5" presStyleCnt="21"/>
      <dgm:spPr/>
    </dgm:pt>
    <dgm:pt modelId="{26C641DC-8AE1-4F71-BA28-0E181486CFEE}" type="pres">
      <dgm:prSet presAssocID="{352EB7A4-1B76-4748-963F-310F64248473}" presName="parallelogram7" presStyleLbl="alignNode1" presStyleIdx="6" presStyleCnt="21"/>
      <dgm:spPr/>
    </dgm:pt>
    <dgm:pt modelId="{A6306E03-216B-4075-8D52-0875C982CC25}" type="pres">
      <dgm:prSet presAssocID="{0E272011-DD8F-41DF-AC60-84475EAF5F06}" presName="sibTrans" presStyleCnt="0"/>
      <dgm:spPr/>
    </dgm:pt>
    <dgm:pt modelId="{4D17A8E7-C6B0-4CD8-A430-1EAFD393AAB7}" type="pres">
      <dgm:prSet presAssocID="{5C94F2A4-E0BF-43CB-A9C8-4DA58C861453}" presName="parenttextcomposite" presStyleCnt="0"/>
      <dgm:spPr/>
    </dgm:pt>
    <dgm:pt modelId="{0876A39C-AB50-47A0-8909-5B550A77CC71}" type="pres">
      <dgm:prSet presAssocID="{5C94F2A4-E0BF-43CB-A9C8-4DA58C86145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CC1E6-A1E4-44AE-91E0-E4761C355574}" type="pres">
      <dgm:prSet presAssocID="{5C94F2A4-E0BF-43CB-A9C8-4DA58C861453}" presName="parallelogramComposite" presStyleCnt="0"/>
      <dgm:spPr/>
    </dgm:pt>
    <dgm:pt modelId="{F3A35451-7924-4F05-8106-8D53CB528080}" type="pres">
      <dgm:prSet presAssocID="{5C94F2A4-E0BF-43CB-A9C8-4DA58C861453}" presName="parallelogram1" presStyleLbl="alignNode1" presStyleIdx="7" presStyleCnt="21"/>
      <dgm:spPr/>
    </dgm:pt>
    <dgm:pt modelId="{5B75EC1C-629F-4CEB-9B88-A6E1F5F3239E}" type="pres">
      <dgm:prSet presAssocID="{5C94F2A4-E0BF-43CB-A9C8-4DA58C861453}" presName="parallelogram2" presStyleLbl="alignNode1" presStyleIdx="8" presStyleCnt="21"/>
      <dgm:spPr/>
    </dgm:pt>
    <dgm:pt modelId="{BA4A2CC7-D83D-4118-9E9D-A0D429A68314}" type="pres">
      <dgm:prSet presAssocID="{5C94F2A4-E0BF-43CB-A9C8-4DA58C861453}" presName="parallelogram3" presStyleLbl="alignNode1" presStyleIdx="9" presStyleCnt="21"/>
      <dgm:spPr/>
    </dgm:pt>
    <dgm:pt modelId="{0AD5A16B-EAC6-473B-A210-B3D7ECCD0325}" type="pres">
      <dgm:prSet presAssocID="{5C94F2A4-E0BF-43CB-A9C8-4DA58C861453}" presName="parallelogram4" presStyleLbl="alignNode1" presStyleIdx="10" presStyleCnt="21"/>
      <dgm:spPr/>
    </dgm:pt>
    <dgm:pt modelId="{81B9535B-C1D4-49EA-905D-FC0A2ACFA79D}" type="pres">
      <dgm:prSet presAssocID="{5C94F2A4-E0BF-43CB-A9C8-4DA58C861453}" presName="parallelogram5" presStyleLbl="alignNode1" presStyleIdx="11" presStyleCnt="21"/>
      <dgm:spPr/>
    </dgm:pt>
    <dgm:pt modelId="{AE0E59BD-A051-4CA2-814C-A6CD57A49988}" type="pres">
      <dgm:prSet presAssocID="{5C94F2A4-E0BF-43CB-A9C8-4DA58C861453}" presName="parallelogram6" presStyleLbl="alignNode1" presStyleIdx="12" presStyleCnt="21"/>
      <dgm:spPr/>
    </dgm:pt>
    <dgm:pt modelId="{FDF3631E-827B-43AC-B001-7CA387FC0D65}" type="pres">
      <dgm:prSet presAssocID="{5C94F2A4-E0BF-43CB-A9C8-4DA58C861453}" presName="parallelogram7" presStyleLbl="alignNode1" presStyleIdx="13" presStyleCnt="21"/>
      <dgm:spPr/>
    </dgm:pt>
    <dgm:pt modelId="{4942DCCF-DBF2-4E6A-9D75-48D9A77B3FC4}" type="pres">
      <dgm:prSet presAssocID="{4CC93683-BCD5-4E47-A80C-659C6DB6F765}" presName="sibTrans" presStyleCnt="0"/>
      <dgm:spPr/>
    </dgm:pt>
    <dgm:pt modelId="{B93DFAE0-0210-4768-84F4-DA4CE09DDF4B}" type="pres">
      <dgm:prSet presAssocID="{6AF057F9-2691-4A8E-98EE-EEF736C3087A}" presName="parenttextcomposite" presStyleCnt="0"/>
      <dgm:spPr/>
    </dgm:pt>
    <dgm:pt modelId="{29EA4E43-6B58-4E9D-A334-5C65C4CDC906}" type="pres">
      <dgm:prSet presAssocID="{6AF057F9-2691-4A8E-98EE-EEF736C3087A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FD78D-B169-49A7-A00D-DBC0BB4A6320}" type="pres">
      <dgm:prSet presAssocID="{6AF057F9-2691-4A8E-98EE-EEF736C3087A}" presName="parallelogramComposite" presStyleCnt="0"/>
      <dgm:spPr/>
    </dgm:pt>
    <dgm:pt modelId="{0B40C774-C558-48BD-BE72-9159A29634F8}" type="pres">
      <dgm:prSet presAssocID="{6AF057F9-2691-4A8E-98EE-EEF736C3087A}" presName="parallelogram1" presStyleLbl="alignNode1" presStyleIdx="14" presStyleCnt="21"/>
      <dgm:spPr/>
    </dgm:pt>
    <dgm:pt modelId="{1B79F9D9-DD33-4179-B4B3-6148C4FFB15B}" type="pres">
      <dgm:prSet presAssocID="{6AF057F9-2691-4A8E-98EE-EEF736C3087A}" presName="parallelogram2" presStyleLbl="alignNode1" presStyleIdx="15" presStyleCnt="21"/>
      <dgm:spPr/>
    </dgm:pt>
    <dgm:pt modelId="{B938462D-EA9C-490E-A697-79DE3F0BDF04}" type="pres">
      <dgm:prSet presAssocID="{6AF057F9-2691-4A8E-98EE-EEF736C3087A}" presName="parallelogram3" presStyleLbl="alignNode1" presStyleIdx="16" presStyleCnt="21"/>
      <dgm:spPr/>
    </dgm:pt>
    <dgm:pt modelId="{32619AB6-CE1D-4E16-867C-CD184ECB197B}" type="pres">
      <dgm:prSet presAssocID="{6AF057F9-2691-4A8E-98EE-EEF736C3087A}" presName="parallelogram4" presStyleLbl="alignNode1" presStyleIdx="17" presStyleCnt="21"/>
      <dgm:spPr/>
    </dgm:pt>
    <dgm:pt modelId="{4ABF12A6-7176-470A-AA15-52E6BEB3459E}" type="pres">
      <dgm:prSet presAssocID="{6AF057F9-2691-4A8E-98EE-EEF736C3087A}" presName="parallelogram5" presStyleLbl="alignNode1" presStyleIdx="18" presStyleCnt="21"/>
      <dgm:spPr/>
    </dgm:pt>
    <dgm:pt modelId="{827FF6E3-2AE8-4128-AE6B-829950410CC8}" type="pres">
      <dgm:prSet presAssocID="{6AF057F9-2691-4A8E-98EE-EEF736C3087A}" presName="parallelogram6" presStyleLbl="alignNode1" presStyleIdx="19" presStyleCnt="21"/>
      <dgm:spPr/>
    </dgm:pt>
    <dgm:pt modelId="{9A77D782-8D64-40C8-9A41-D3DBBF1AFA39}" type="pres">
      <dgm:prSet presAssocID="{6AF057F9-2691-4A8E-98EE-EEF736C3087A}" presName="parallelogram7" presStyleLbl="alignNode1" presStyleIdx="20" presStyleCnt="21"/>
      <dgm:spPr/>
    </dgm:pt>
  </dgm:ptLst>
  <dgm:cxnLst>
    <dgm:cxn modelId="{A8D674A3-39FE-4782-B8F5-974BA7496F79}" type="presOf" srcId="{E057EF99-ECD0-478D-A4A3-39FA5871BEE8}" destId="{0F0E553F-E232-4663-A178-A026A6194FA0}" srcOrd="0" destOrd="0" presId="urn:microsoft.com/office/officeart/2008/layout/VerticalAccentList"/>
    <dgm:cxn modelId="{E974021E-9324-4CD1-84AD-F0381713DFF7}" type="presOf" srcId="{352EB7A4-1B76-4748-963F-310F64248473}" destId="{A495DF71-15C6-4D4F-BA24-CE1930AA885E}" srcOrd="0" destOrd="0" presId="urn:microsoft.com/office/officeart/2008/layout/VerticalAccentList"/>
    <dgm:cxn modelId="{954C0124-C04E-4E2C-A7FF-783CD50488C5}" srcId="{E057EF99-ECD0-478D-A4A3-39FA5871BEE8}" destId="{6AF057F9-2691-4A8E-98EE-EEF736C3087A}" srcOrd="2" destOrd="0" parTransId="{41AE24A6-6700-442A-BC43-2F2C5E7BFCAF}" sibTransId="{85EC8139-2201-43F3-9C9A-A54619BF0E2D}"/>
    <dgm:cxn modelId="{04E170C6-587D-4F3A-B3E4-A0FD51597D37}" srcId="{E057EF99-ECD0-478D-A4A3-39FA5871BEE8}" destId="{352EB7A4-1B76-4748-963F-310F64248473}" srcOrd="0" destOrd="0" parTransId="{3ED0F910-DA76-4DBF-A3AE-93B44168C777}" sibTransId="{0E272011-DD8F-41DF-AC60-84475EAF5F06}"/>
    <dgm:cxn modelId="{88374663-E0EA-4160-A1E4-327681F70385}" type="presOf" srcId="{6AF057F9-2691-4A8E-98EE-EEF736C3087A}" destId="{29EA4E43-6B58-4E9D-A334-5C65C4CDC906}" srcOrd="0" destOrd="0" presId="urn:microsoft.com/office/officeart/2008/layout/VerticalAccentList"/>
    <dgm:cxn modelId="{B2AED473-F9FD-4F3A-9833-169848B42FBA}" srcId="{E057EF99-ECD0-478D-A4A3-39FA5871BEE8}" destId="{5C94F2A4-E0BF-43CB-A9C8-4DA58C861453}" srcOrd="1" destOrd="0" parTransId="{C541C433-1420-470E-A81C-6D9EB3ED942D}" sibTransId="{4CC93683-BCD5-4E47-A80C-659C6DB6F765}"/>
    <dgm:cxn modelId="{C387FA35-0004-46C5-94BE-FBCD8967854F}" type="presOf" srcId="{5C94F2A4-E0BF-43CB-A9C8-4DA58C861453}" destId="{0876A39C-AB50-47A0-8909-5B550A77CC71}" srcOrd="0" destOrd="0" presId="urn:microsoft.com/office/officeart/2008/layout/VerticalAccentList"/>
    <dgm:cxn modelId="{A07E542C-ED1A-465F-B0BB-14D85E0F05F3}" type="presParOf" srcId="{0F0E553F-E232-4663-A178-A026A6194FA0}" destId="{48C5B97D-0CAC-4408-864D-6ABA01C53291}" srcOrd="0" destOrd="0" presId="urn:microsoft.com/office/officeart/2008/layout/VerticalAccentList"/>
    <dgm:cxn modelId="{696C3360-0B98-444F-BD82-AE717B15BDBE}" type="presParOf" srcId="{48C5B97D-0CAC-4408-864D-6ABA01C53291}" destId="{A495DF71-15C6-4D4F-BA24-CE1930AA885E}" srcOrd="0" destOrd="0" presId="urn:microsoft.com/office/officeart/2008/layout/VerticalAccentList"/>
    <dgm:cxn modelId="{C60A4F96-FA43-44D4-9527-2BF497C66422}" type="presParOf" srcId="{0F0E553F-E232-4663-A178-A026A6194FA0}" destId="{B2DA1764-5F15-43CA-A425-238285AA369D}" srcOrd="1" destOrd="0" presId="urn:microsoft.com/office/officeart/2008/layout/VerticalAccentList"/>
    <dgm:cxn modelId="{1D99C6F4-9F3C-4957-94B4-E5A4D2A192C7}" type="presParOf" srcId="{B2DA1764-5F15-43CA-A425-238285AA369D}" destId="{9AA2E106-EAF3-45B7-8EA0-593993AAEA8E}" srcOrd="0" destOrd="0" presId="urn:microsoft.com/office/officeart/2008/layout/VerticalAccentList"/>
    <dgm:cxn modelId="{91303A9A-0C01-4DC8-9121-ABA32C12470B}" type="presParOf" srcId="{B2DA1764-5F15-43CA-A425-238285AA369D}" destId="{49F6AD46-AA8A-4700-A661-8C0ECE7EBFA7}" srcOrd="1" destOrd="0" presId="urn:microsoft.com/office/officeart/2008/layout/VerticalAccentList"/>
    <dgm:cxn modelId="{35CFADE4-BE76-4228-AB3A-BF7DC124C5B0}" type="presParOf" srcId="{B2DA1764-5F15-43CA-A425-238285AA369D}" destId="{4D64A3DB-374D-47BE-AE6B-D15B00DB6A51}" srcOrd="2" destOrd="0" presId="urn:microsoft.com/office/officeart/2008/layout/VerticalAccentList"/>
    <dgm:cxn modelId="{CB1FCB66-E8AB-4A97-ABEE-CFC23AFC3EF3}" type="presParOf" srcId="{B2DA1764-5F15-43CA-A425-238285AA369D}" destId="{9D6E310F-5EC8-4FAF-9EE3-044971B47A80}" srcOrd="3" destOrd="0" presId="urn:microsoft.com/office/officeart/2008/layout/VerticalAccentList"/>
    <dgm:cxn modelId="{DBC59588-89C0-4A6D-985E-4D648F18D69D}" type="presParOf" srcId="{B2DA1764-5F15-43CA-A425-238285AA369D}" destId="{6C56DB20-1C43-45E6-9CB7-EED8151D48D1}" srcOrd="4" destOrd="0" presId="urn:microsoft.com/office/officeart/2008/layout/VerticalAccentList"/>
    <dgm:cxn modelId="{B355487D-2D99-4FE6-B38B-663010FC0A89}" type="presParOf" srcId="{B2DA1764-5F15-43CA-A425-238285AA369D}" destId="{AED8CE99-E629-4CA9-B6CC-4948E254CEE6}" srcOrd="5" destOrd="0" presId="urn:microsoft.com/office/officeart/2008/layout/VerticalAccentList"/>
    <dgm:cxn modelId="{EF0D4607-EFFA-4B75-8936-24BDDF2F6AD1}" type="presParOf" srcId="{B2DA1764-5F15-43CA-A425-238285AA369D}" destId="{26C641DC-8AE1-4F71-BA28-0E181486CFEE}" srcOrd="6" destOrd="0" presId="urn:microsoft.com/office/officeart/2008/layout/VerticalAccentList"/>
    <dgm:cxn modelId="{FDAEDDCA-5941-4570-80E1-E6232AAECA4F}" type="presParOf" srcId="{0F0E553F-E232-4663-A178-A026A6194FA0}" destId="{A6306E03-216B-4075-8D52-0875C982CC25}" srcOrd="2" destOrd="0" presId="urn:microsoft.com/office/officeart/2008/layout/VerticalAccentList"/>
    <dgm:cxn modelId="{142BCA52-296B-4222-A29F-00343A3E3496}" type="presParOf" srcId="{0F0E553F-E232-4663-A178-A026A6194FA0}" destId="{4D17A8E7-C6B0-4CD8-A430-1EAFD393AAB7}" srcOrd="3" destOrd="0" presId="urn:microsoft.com/office/officeart/2008/layout/VerticalAccentList"/>
    <dgm:cxn modelId="{7D041187-BB68-47A3-8CC8-6A743F4295F3}" type="presParOf" srcId="{4D17A8E7-C6B0-4CD8-A430-1EAFD393AAB7}" destId="{0876A39C-AB50-47A0-8909-5B550A77CC71}" srcOrd="0" destOrd="0" presId="urn:microsoft.com/office/officeart/2008/layout/VerticalAccentList"/>
    <dgm:cxn modelId="{1D604DE8-6B59-4DFB-B9A3-BF05E3FC204C}" type="presParOf" srcId="{0F0E553F-E232-4663-A178-A026A6194FA0}" destId="{711CC1E6-A1E4-44AE-91E0-E4761C355574}" srcOrd="4" destOrd="0" presId="urn:microsoft.com/office/officeart/2008/layout/VerticalAccentList"/>
    <dgm:cxn modelId="{F1DD07AE-AAE7-4DFF-8393-DCA4EA16D4A0}" type="presParOf" srcId="{711CC1E6-A1E4-44AE-91E0-E4761C355574}" destId="{F3A35451-7924-4F05-8106-8D53CB528080}" srcOrd="0" destOrd="0" presId="urn:microsoft.com/office/officeart/2008/layout/VerticalAccentList"/>
    <dgm:cxn modelId="{3213F606-D0A7-4FF9-B4D4-6F9AA89EBF0C}" type="presParOf" srcId="{711CC1E6-A1E4-44AE-91E0-E4761C355574}" destId="{5B75EC1C-629F-4CEB-9B88-A6E1F5F3239E}" srcOrd="1" destOrd="0" presId="urn:microsoft.com/office/officeart/2008/layout/VerticalAccentList"/>
    <dgm:cxn modelId="{72BA000B-10CA-4827-87B9-F0A6C0DD4C05}" type="presParOf" srcId="{711CC1E6-A1E4-44AE-91E0-E4761C355574}" destId="{BA4A2CC7-D83D-4118-9E9D-A0D429A68314}" srcOrd="2" destOrd="0" presId="urn:microsoft.com/office/officeart/2008/layout/VerticalAccentList"/>
    <dgm:cxn modelId="{04DB62FD-E8E4-484A-939D-10A37B7F5580}" type="presParOf" srcId="{711CC1E6-A1E4-44AE-91E0-E4761C355574}" destId="{0AD5A16B-EAC6-473B-A210-B3D7ECCD0325}" srcOrd="3" destOrd="0" presId="urn:microsoft.com/office/officeart/2008/layout/VerticalAccentList"/>
    <dgm:cxn modelId="{7416E48E-6FC5-452E-8071-E51AF2D55274}" type="presParOf" srcId="{711CC1E6-A1E4-44AE-91E0-E4761C355574}" destId="{81B9535B-C1D4-49EA-905D-FC0A2ACFA79D}" srcOrd="4" destOrd="0" presId="urn:microsoft.com/office/officeart/2008/layout/VerticalAccentList"/>
    <dgm:cxn modelId="{34F4DBD4-E87F-4B2E-BD00-DD98CD34E167}" type="presParOf" srcId="{711CC1E6-A1E4-44AE-91E0-E4761C355574}" destId="{AE0E59BD-A051-4CA2-814C-A6CD57A49988}" srcOrd="5" destOrd="0" presId="urn:microsoft.com/office/officeart/2008/layout/VerticalAccentList"/>
    <dgm:cxn modelId="{8A94339D-3457-4F48-9E73-4D787965A95B}" type="presParOf" srcId="{711CC1E6-A1E4-44AE-91E0-E4761C355574}" destId="{FDF3631E-827B-43AC-B001-7CA387FC0D65}" srcOrd="6" destOrd="0" presId="urn:microsoft.com/office/officeart/2008/layout/VerticalAccentList"/>
    <dgm:cxn modelId="{D327AB6B-8375-4DAE-AEA0-72E74BC2E716}" type="presParOf" srcId="{0F0E553F-E232-4663-A178-A026A6194FA0}" destId="{4942DCCF-DBF2-4E6A-9D75-48D9A77B3FC4}" srcOrd="5" destOrd="0" presId="urn:microsoft.com/office/officeart/2008/layout/VerticalAccentList"/>
    <dgm:cxn modelId="{223CCC6B-7CD1-4636-B14C-1AE2C6F9B6EA}" type="presParOf" srcId="{0F0E553F-E232-4663-A178-A026A6194FA0}" destId="{B93DFAE0-0210-4768-84F4-DA4CE09DDF4B}" srcOrd="6" destOrd="0" presId="urn:microsoft.com/office/officeart/2008/layout/VerticalAccentList"/>
    <dgm:cxn modelId="{8B8F4978-1ECE-4F97-9659-CBC5DD27C990}" type="presParOf" srcId="{B93DFAE0-0210-4768-84F4-DA4CE09DDF4B}" destId="{29EA4E43-6B58-4E9D-A334-5C65C4CDC906}" srcOrd="0" destOrd="0" presId="urn:microsoft.com/office/officeart/2008/layout/VerticalAccentList"/>
    <dgm:cxn modelId="{BE7A5DFE-CB0D-4508-B0E4-6D550D6DBAB3}" type="presParOf" srcId="{0F0E553F-E232-4663-A178-A026A6194FA0}" destId="{1CFFD78D-B169-49A7-A00D-DBC0BB4A6320}" srcOrd="7" destOrd="0" presId="urn:microsoft.com/office/officeart/2008/layout/VerticalAccentList"/>
    <dgm:cxn modelId="{8ED4DD75-A557-4877-8CDF-C59C25644B39}" type="presParOf" srcId="{1CFFD78D-B169-49A7-A00D-DBC0BB4A6320}" destId="{0B40C774-C558-48BD-BE72-9159A29634F8}" srcOrd="0" destOrd="0" presId="urn:microsoft.com/office/officeart/2008/layout/VerticalAccentList"/>
    <dgm:cxn modelId="{D91E8EE2-E4E7-4CC5-A073-A8429BDC465F}" type="presParOf" srcId="{1CFFD78D-B169-49A7-A00D-DBC0BB4A6320}" destId="{1B79F9D9-DD33-4179-B4B3-6148C4FFB15B}" srcOrd="1" destOrd="0" presId="urn:microsoft.com/office/officeart/2008/layout/VerticalAccentList"/>
    <dgm:cxn modelId="{F8099FA6-140A-47FB-AFD4-39384CF57ADC}" type="presParOf" srcId="{1CFFD78D-B169-49A7-A00D-DBC0BB4A6320}" destId="{B938462D-EA9C-490E-A697-79DE3F0BDF04}" srcOrd="2" destOrd="0" presId="urn:microsoft.com/office/officeart/2008/layout/VerticalAccentList"/>
    <dgm:cxn modelId="{A37C38B9-EE55-47DB-83BB-451269DF3B13}" type="presParOf" srcId="{1CFFD78D-B169-49A7-A00D-DBC0BB4A6320}" destId="{32619AB6-CE1D-4E16-867C-CD184ECB197B}" srcOrd="3" destOrd="0" presId="urn:microsoft.com/office/officeart/2008/layout/VerticalAccentList"/>
    <dgm:cxn modelId="{6AA120BB-BAA6-4265-BF40-F1BAA8B4E697}" type="presParOf" srcId="{1CFFD78D-B169-49A7-A00D-DBC0BB4A6320}" destId="{4ABF12A6-7176-470A-AA15-52E6BEB3459E}" srcOrd="4" destOrd="0" presId="urn:microsoft.com/office/officeart/2008/layout/VerticalAccentList"/>
    <dgm:cxn modelId="{D4F00BAC-7E8A-410B-8E08-48BAF6356FFE}" type="presParOf" srcId="{1CFFD78D-B169-49A7-A00D-DBC0BB4A6320}" destId="{827FF6E3-2AE8-4128-AE6B-829950410CC8}" srcOrd="5" destOrd="0" presId="urn:microsoft.com/office/officeart/2008/layout/VerticalAccentList"/>
    <dgm:cxn modelId="{63349418-705A-467A-BA05-F41667318184}" type="presParOf" srcId="{1CFFD78D-B169-49A7-A00D-DBC0BB4A6320}" destId="{9A77D782-8D64-40C8-9A41-D3DBBF1AFA3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660A85-4707-4496-A948-23218B3253E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5643BD-4323-4938-A579-A42D6B601B27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در هر لایه جزئیات لایه های زیرین نادیده گرفته می شود و لایه های بالایی فقط با فراخوانی یک روال(روتین) ساده و ماجولار از خدمات لایه زیرین استفاده کند.</a:t>
          </a:r>
          <a:endParaRPr lang="en-US">
            <a:cs typeface="B Titr" panose="00000700000000000000" pitchFamily="2" charset="-78"/>
          </a:endParaRPr>
        </a:p>
      </dgm:t>
    </dgm:pt>
    <dgm:pt modelId="{B143E9A2-3B19-4430-9670-5809DAEE07F0}" type="parTrans" cxnId="{BA180B22-3B3A-4DAA-AEC5-9790C2DB818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260524D-1CDE-4090-9C63-3CF485D420EB}" type="sibTrans" cxnId="{BA180B22-3B3A-4DAA-AEC5-9790C2DB818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9B0D49C-1C2F-4690-9CE3-8712E3B6E021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انتخاب مرزهای لایه ها بگونه ای باشد که جریان اطلاعات بین لایه ها حداقل باشد</a:t>
          </a:r>
          <a:endParaRPr lang="en-US">
            <a:cs typeface="B Titr" panose="00000700000000000000" pitchFamily="2" charset="-78"/>
          </a:endParaRPr>
        </a:p>
      </dgm:t>
    </dgm:pt>
    <dgm:pt modelId="{64F31807-5162-40B7-914F-6309D0BA4CB8}" type="parTrans" cxnId="{88F7B03D-4D99-44AC-B645-F8D4666A7D3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EF8B233-73E1-40EB-89EF-AECDBB5EA8DB}" type="sibTrans" cxnId="{88F7B03D-4D99-44AC-B645-F8D4666A7D3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270C691-FF47-4362-86EA-E28F363D9F9C}" type="pres">
      <dgm:prSet presAssocID="{BD660A85-4707-4496-A948-23218B3253ED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29478F-78E4-475B-8689-EFC0ED6EFB39}" type="pres">
      <dgm:prSet presAssocID="{775643BD-4323-4938-A579-A42D6B601B27}" presName="node" presStyleLbl="node1" presStyleIdx="0" presStyleCnt="2" custScaleY="129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66D51-AC2F-42DA-AA04-4DE345DB4F0D}" type="pres">
      <dgm:prSet presAssocID="{7260524D-1CDE-4090-9C63-3CF485D420EB}" presName="sibTrans" presStyleLbl="sibTrans2D1" presStyleIdx="0" presStyleCnt="1"/>
      <dgm:spPr/>
      <dgm:t>
        <a:bodyPr/>
        <a:lstStyle/>
        <a:p>
          <a:endParaRPr lang="en-US"/>
        </a:p>
      </dgm:t>
    </dgm:pt>
    <dgm:pt modelId="{170B97D8-9851-426F-BB24-DD7C8318BFE8}" type="pres">
      <dgm:prSet presAssocID="{7260524D-1CDE-4090-9C63-3CF485D420EB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E2984833-3317-4DD4-8A9B-CC3DBF0C91D8}" type="pres">
      <dgm:prSet presAssocID="{19B0D49C-1C2F-4690-9CE3-8712E3B6E021}" presName="node" presStyleLbl="node1" presStyleIdx="1" presStyleCnt="2" custScaleY="129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9FEDB2-D6F0-4D83-8F19-42392E5D9E5F}" type="presOf" srcId="{19B0D49C-1C2F-4690-9CE3-8712E3B6E021}" destId="{E2984833-3317-4DD4-8A9B-CC3DBF0C91D8}" srcOrd="0" destOrd="0" presId="urn:microsoft.com/office/officeart/2005/8/layout/process1"/>
    <dgm:cxn modelId="{88F7B03D-4D99-44AC-B645-F8D4666A7D36}" srcId="{BD660A85-4707-4496-A948-23218B3253ED}" destId="{19B0D49C-1C2F-4690-9CE3-8712E3B6E021}" srcOrd="1" destOrd="0" parTransId="{64F31807-5162-40B7-914F-6309D0BA4CB8}" sibTransId="{FEF8B233-73E1-40EB-89EF-AECDBB5EA8DB}"/>
    <dgm:cxn modelId="{FB7AEAA0-7BEC-4D50-BD0D-A8920CD71FF7}" type="presOf" srcId="{775643BD-4323-4938-A579-A42D6B601B27}" destId="{6129478F-78E4-475B-8689-EFC0ED6EFB39}" srcOrd="0" destOrd="0" presId="urn:microsoft.com/office/officeart/2005/8/layout/process1"/>
    <dgm:cxn modelId="{4FFAB7BD-BFCF-4DCB-9FE6-33DAAE96C9C7}" type="presOf" srcId="{7260524D-1CDE-4090-9C63-3CF485D420EB}" destId="{170B97D8-9851-426F-BB24-DD7C8318BFE8}" srcOrd="1" destOrd="0" presId="urn:microsoft.com/office/officeart/2005/8/layout/process1"/>
    <dgm:cxn modelId="{7F9C7C59-F95B-4A06-86E1-9546D9CF13FA}" type="presOf" srcId="{BD660A85-4707-4496-A948-23218B3253ED}" destId="{C270C691-FF47-4362-86EA-E28F363D9F9C}" srcOrd="0" destOrd="0" presId="urn:microsoft.com/office/officeart/2005/8/layout/process1"/>
    <dgm:cxn modelId="{BA180B22-3B3A-4DAA-AEC5-9790C2DB8187}" srcId="{BD660A85-4707-4496-A948-23218B3253ED}" destId="{775643BD-4323-4938-A579-A42D6B601B27}" srcOrd="0" destOrd="0" parTransId="{B143E9A2-3B19-4430-9670-5809DAEE07F0}" sibTransId="{7260524D-1CDE-4090-9C63-3CF485D420EB}"/>
    <dgm:cxn modelId="{E240B4D3-55E1-4541-BCB5-7F06F83670D0}" type="presOf" srcId="{7260524D-1CDE-4090-9C63-3CF485D420EB}" destId="{59166D51-AC2F-42DA-AA04-4DE345DB4F0D}" srcOrd="0" destOrd="0" presId="urn:microsoft.com/office/officeart/2005/8/layout/process1"/>
    <dgm:cxn modelId="{EBE78F01-EA24-4151-8052-FE4BA07F9AA9}" type="presParOf" srcId="{C270C691-FF47-4362-86EA-E28F363D9F9C}" destId="{6129478F-78E4-475B-8689-EFC0ED6EFB39}" srcOrd="0" destOrd="0" presId="urn:microsoft.com/office/officeart/2005/8/layout/process1"/>
    <dgm:cxn modelId="{E6A1C1F5-D943-46C3-9D50-2CBDF9191B98}" type="presParOf" srcId="{C270C691-FF47-4362-86EA-E28F363D9F9C}" destId="{59166D51-AC2F-42DA-AA04-4DE345DB4F0D}" srcOrd="1" destOrd="0" presId="urn:microsoft.com/office/officeart/2005/8/layout/process1"/>
    <dgm:cxn modelId="{9BF240DB-E0D3-4AD7-B5B8-52DDC84C3B92}" type="presParOf" srcId="{59166D51-AC2F-42DA-AA04-4DE345DB4F0D}" destId="{170B97D8-9851-426F-BB24-DD7C8318BFE8}" srcOrd="0" destOrd="0" presId="urn:microsoft.com/office/officeart/2005/8/layout/process1"/>
    <dgm:cxn modelId="{DC867DF2-4706-4871-BD7B-C03A72C9D8D7}" type="presParOf" srcId="{C270C691-FF47-4362-86EA-E28F363D9F9C}" destId="{E2984833-3317-4DD4-8A9B-CC3DBF0C91D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BB1233-3BFA-4911-B7E4-00F2A4259AD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71521D-106F-46C8-A9A4-3E4CF81FD9C4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مدل مشتری / سرویس دهنده </a:t>
          </a:r>
          <a:r>
            <a:rPr lang="en-US" smtClean="0">
              <a:cs typeface="B Titr" panose="00000700000000000000" pitchFamily="2" charset="-78"/>
            </a:rPr>
            <a:t>Client / Server</a:t>
          </a:r>
          <a:endParaRPr lang="en-US">
            <a:cs typeface="B Titr" panose="00000700000000000000" pitchFamily="2" charset="-78"/>
          </a:endParaRPr>
        </a:p>
      </dgm:t>
    </dgm:pt>
    <dgm:pt modelId="{2F3B7459-1475-4BD3-A142-C78F6FC94B20}" type="parTrans" cxnId="{9AB8830A-DA94-423B-A462-5278AC466AF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6C9B42E-55DD-4BE1-BFA5-E30A0B9F0095}" type="sibTrans" cxnId="{9AB8830A-DA94-423B-A462-5278AC466AF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8DDA7DC-5AE6-4CCC-AED7-84E54E826DEB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اطلاعات در کامپیوترهای پرقدرتی بنام سرویس دهنده </a:t>
          </a:r>
          <a:r>
            <a:rPr lang="en-US" smtClean="0">
              <a:cs typeface="B Titr" panose="00000700000000000000" pitchFamily="2" charset="-78"/>
            </a:rPr>
            <a:t>(Server)</a:t>
          </a:r>
          <a:r>
            <a:rPr lang="fa-IR" smtClean="0">
              <a:cs typeface="B Titr" panose="00000700000000000000" pitchFamily="2" charset="-78"/>
            </a:rPr>
            <a:t> قرار دارند.</a:t>
          </a:r>
          <a:endParaRPr lang="en-US">
            <a:cs typeface="B Titr" panose="00000700000000000000" pitchFamily="2" charset="-78"/>
          </a:endParaRPr>
        </a:p>
      </dgm:t>
    </dgm:pt>
    <dgm:pt modelId="{9A16EF5A-C343-4BB8-BFB5-85325F8B8A5B}" type="parTrans" cxnId="{D0A6D97F-A909-42B0-84CF-C7F3EDC1F99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3E2AD2C-F5FD-47CC-BE61-E434C1CA9D7D}" type="sibTrans" cxnId="{D0A6D97F-A909-42B0-84CF-C7F3EDC1F99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4546163-7062-452F-BAE2-1E332FBC0B5C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اغلب سرورها تحت کنترل سرپرست سیستم قرار دارند.</a:t>
          </a:r>
          <a:endParaRPr lang="en-US">
            <a:cs typeface="B Titr" panose="00000700000000000000" pitchFamily="2" charset="-78"/>
          </a:endParaRPr>
        </a:p>
      </dgm:t>
    </dgm:pt>
    <dgm:pt modelId="{C146E636-B054-4AC6-A5BA-728D5BC71078}" type="parTrans" cxnId="{CCE7272A-8C49-4479-9023-DC7E94D2FE2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FFB382E-CA15-44AB-9AF9-069A43A82B5B}" type="sibTrans" cxnId="{CCE7272A-8C49-4479-9023-DC7E94D2FE2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784A752-0A1D-4066-92A3-45807437A14B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ایستگاههای دیگر (مشتریها) با مراجعه به سرورها درخواست اطلاعات می کنند.</a:t>
          </a:r>
          <a:endParaRPr lang="en-US">
            <a:cs typeface="B Titr" panose="00000700000000000000" pitchFamily="2" charset="-78"/>
          </a:endParaRPr>
        </a:p>
      </dgm:t>
    </dgm:pt>
    <dgm:pt modelId="{FC891427-4666-43C8-9BB2-01269C1A79F9}" type="parTrans" cxnId="{2C0DAF53-8A13-4C4C-923C-EBDFA104761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68267FF-A957-4D25-A3F6-9409D6FAC992}" type="sibTrans" cxnId="{2C0DAF53-8A13-4C4C-923C-EBDFA104761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E0416A8-5263-4493-B4D4-02574E9A9A1D}" type="pres">
      <dgm:prSet presAssocID="{A7BB1233-3BFA-4911-B7E4-00F2A4259ADF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62EFA1-65F8-4947-AC33-C5AEDC4C1008}" type="pres">
      <dgm:prSet presAssocID="{5D71521D-106F-46C8-A9A4-3E4CF81FD9C4}" presName="root" presStyleCnt="0"/>
      <dgm:spPr/>
    </dgm:pt>
    <dgm:pt modelId="{B8B41008-F3A7-4EC7-B404-66A840D0FCF1}" type="pres">
      <dgm:prSet presAssocID="{5D71521D-106F-46C8-A9A4-3E4CF81FD9C4}" presName="rootComposite" presStyleCnt="0"/>
      <dgm:spPr/>
    </dgm:pt>
    <dgm:pt modelId="{E74A59E5-0357-40F7-BDE5-458C6D77E10C}" type="pres">
      <dgm:prSet presAssocID="{5D71521D-106F-46C8-A9A4-3E4CF81FD9C4}" presName="rootText" presStyleLbl="node1" presStyleIdx="0" presStyleCnt="1"/>
      <dgm:spPr/>
      <dgm:t>
        <a:bodyPr/>
        <a:lstStyle/>
        <a:p>
          <a:endParaRPr lang="en-US"/>
        </a:p>
      </dgm:t>
    </dgm:pt>
    <dgm:pt modelId="{D4D4DB49-C181-4FBB-BBDD-D9AE976FE87B}" type="pres">
      <dgm:prSet presAssocID="{5D71521D-106F-46C8-A9A4-3E4CF81FD9C4}" presName="rootConnector" presStyleLbl="node1" presStyleIdx="0" presStyleCnt="1"/>
      <dgm:spPr/>
      <dgm:t>
        <a:bodyPr/>
        <a:lstStyle/>
        <a:p>
          <a:endParaRPr lang="en-US"/>
        </a:p>
      </dgm:t>
    </dgm:pt>
    <dgm:pt modelId="{532BA0B1-B7F5-4998-994C-10D2A691BDB0}" type="pres">
      <dgm:prSet presAssocID="{5D71521D-106F-46C8-A9A4-3E4CF81FD9C4}" presName="childShape" presStyleCnt="0"/>
      <dgm:spPr/>
    </dgm:pt>
    <dgm:pt modelId="{00B9FFB0-8B11-4CB5-818B-090C229DCC83}" type="pres">
      <dgm:prSet presAssocID="{9A16EF5A-C343-4BB8-BFB5-85325F8B8A5B}" presName="Name13" presStyleLbl="parChTrans1D2" presStyleIdx="0" presStyleCnt="3"/>
      <dgm:spPr/>
      <dgm:t>
        <a:bodyPr/>
        <a:lstStyle/>
        <a:p>
          <a:endParaRPr lang="en-US"/>
        </a:p>
      </dgm:t>
    </dgm:pt>
    <dgm:pt modelId="{279FD314-C0DD-41A1-8F21-C3609A3FADB9}" type="pres">
      <dgm:prSet presAssocID="{F8DDA7DC-5AE6-4CCC-AED7-84E54E826DEB}" presName="childText" presStyleLbl="bgAcc1" presStyleIdx="0" presStyleCnt="3" custScaleX="243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D6594D-E7A6-4AA6-AF0D-43C38863DA09}" type="pres">
      <dgm:prSet presAssocID="{C146E636-B054-4AC6-A5BA-728D5BC71078}" presName="Name13" presStyleLbl="parChTrans1D2" presStyleIdx="1" presStyleCnt="3"/>
      <dgm:spPr/>
      <dgm:t>
        <a:bodyPr/>
        <a:lstStyle/>
        <a:p>
          <a:endParaRPr lang="en-US"/>
        </a:p>
      </dgm:t>
    </dgm:pt>
    <dgm:pt modelId="{C2476FA7-EFB1-45EE-8F99-E1A6C65CABF3}" type="pres">
      <dgm:prSet presAssocID="{D4546163-7062-452F-BAE2-1E332FBC0B5C}" presName="childText" presStyleLbl="bgAcc1" presStyleIdx="1" presStyleCnt="3" custScaleX="243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6BA24-3993-4F20-8F4F-BFEB81911E7B}" type="pres">
      <dgm:prSet presAssocID="{FC891427-4666-43C8-9BB2-01269C1A79F9}" presName="Name13" presStyleLbl="parChTrans1D2" presStyleIdx="2" presStyleCnt="3"/>
      <dgm:spPr/>
      <dgm:t>
        <a:bodyPr/>
        <a:lstStyle/>
        <a:p>
          <a:endParaRPr lang="en-US"/>
        </a:p>
      </dgm:t>
    </dgm:pt>
    <dgm:pt modelId="{CD508FAC-4993-4CA9-8281-B021EBC209BC}" type="pres">
      <dgm:prSet presAssocID="{9784A752-0A1D-4066-92A3-45807437A14B}" presName="childText" presStyleLbl="bgAcc1" presStyleIdx="2" presStyleCnt="3" custScaleX="243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A8529-F24C-4FF9-BB3F-34A04B3D9DB2}" type="presOf" srcId="{A7BB1233-3BFA-4911-B7E4-00F2A4259ADF}" destId="{FE0416A8-5263-4493-B4D4-02574E9A9A1D}" srcOrd="0" destOrd="0" presId="urn:microsoft.com/office/officeart/2005/8/layout/hierarchy3"/>
    <dgm:cxn modelId="{CCE7272A-8C49-4479-9023-DC7E94D2FE2B}" srcId="{5D71521D-106F-46C8-A9A4-3E4CF81FD9C4}" destId="{D4546163-7062-452F-BAE2-1E332FBC0B5C}" srcOrd="1" destOrd="0" parTransId="{C146E636-B054-4AC6-A5BA-728D5BC71078}" sibTransId="{5FFB382E-CA15-44AB-9AF9-069A43A82B5B}"/>
    <dgm:cxn modelId="{D0A6D97F-A909-42B0-84CF-C7F3EDC1F99F}" srcId="{5D71521D-106F-46C8-A9A4-3E4CF81FD9C4}" destId="{F8DDA7DC-5AE6-4CCC-AED7-84E54E826DEB}" srcOrd="0" destOrd="0" parTransId="{9A16EF5A-C343-4BB8-BFB5-85325F8B8A5B}" sibTransId="{33E2AD2C-F5FD-47CC-BE61-E434C1CA9D7D}"/>
    <dgm:cxn modelId="{CA958FE4-A72A-4678-A5A5-9D7781C51106}" type="presOf" srcId="{5D71521D-106F-46C8-A9A4-3E4CF81FD9C4}" destId="{D4D4DB49-C181-4FBB-BBDD-D9AE976FE87B}" srcOrd="1" destOrd="0" presId="urn:microsoft.com/office/officeart/2005/8/layout/hierarchy3"/>
    <dgm:cxn modelId="{2C0DAF53-8A13-4C4C-923C-EBDFA104761A}" srcId="{5D71521D-106F-46C8-A9A4-3E4CF81FD9C4}" destId="{9784A752-0A1D-4066-92A3-45807437A14B}" srcOrd="2" destOrd="0" parTransId="{FC891427-4666-43C8-9BB2-01269C1A79F9}" sibTransId="{968267FF-A957-4D25-A3F6-9409D6FAC992}"/>
    <dgm:cxn modelId="{74045A78-9533-4253-B8A1-BEC1C3605F40}" type="presOf" srcId="{F8DDA7DC-5AE6-4CCC-AED7-84E54E826DEB}" destId="{279FD314-C0DD-41A1-8F21-C3609A3FADB9}" srcOrd="0" destOrd="0" presId="urn:microsoft.com/office/officeart/2005/8/layout/hierarchy3"/>
    <dgm:cxn modelId="{A363941C-0604-43A4-B1A4-386C3E8E43B1}" type="presOf" srcId="{5D71521D-106F-46C8-A9A4-3E4CF81FD9C4}" destId="{E74A59E5-0357-40F7-BDE5-458C6D77E10C}" srcOrd="0" destOrd="0" presId="urn:microsoft.com/office/officeart/2005/8/layout/hierarchy3"/>
    <dgm:cxn modelId="{E1B7F654-5383-4889-B9FB-47DEB59FE114}" type="presOf" srcId="{C146E636-B054-4AC6-A5BA-728D5BC71078}" destId="{26D6594D-E7A6-4AA6-AF0D-43C38863DA09}" srcOrd="0" destOrd="0" presId="urn:microsoft.com/office/officeart/2005/8/layout/hierarchy3"/>
    <dgm:cxn modelId="{A385B39B-699D-4D15-84B2-F1772C3B0CFC}" type="presOf" srcId="{9784A752-0A1D-4066-92A3-45807437A14B}" destId="{CD508FAC-4993-4CA9-8281-B021EBC209BC}" srcOrd="0" destOrd="0" presId="urn:microsoft.com/office/officeart/2005/8/layout/hierarchy3"/>
    <dgm:cxn modelId="{649B8CA7-F08A-4DE0-9B7C-0BA540658F17}" type="presOf" srcId="{FC891427-4666-43C8-9BB2-01269C1A79F9}" destId="{4E46BA24-3993-4F20-8F4F-BFEB81911E7B}" srcOrd="0" destOrd="0" presId="urn:microsoft.com/office/officeart/2005/8/layout/hierarchy3"/>
    <dgm:cxn modelId="{A55B555A-6D5D-49A3-BD97-1FDED8588D1E}" type="presOf" srcId="{9A16EF5A-C343-4BB8-BFB5-85325F8B8A5B}" destId="{00B9FFB0-8B11-4CB5-818B-090C229DCC83}" srcOrd="0" destOrd="0" presId="urn:microsoft.com/office/officeart/2005/8/layout/hierarchy3"/>
    <dgm:cxn modelId="{89EBCA49-6471-4900-859D-4A750156AE3A}" type="presOf" srcId="{D4546163-7062-452F-BAE2-1E332FBC0B5C}" destId="{C2476FA7-EFB1-45EE-8F99-E1A6C65CABF3}" srcOrd="0" destOrd="0" presId="urn:microsoft.com/office/officeart/2005/8/layout/hierarchy3"/>
    <dgm:cxn modelId="{9AB8830A-DA94-423B-A462-5278AC466AF0}" srcId="{A7BB1233-3BFA-4911-B7E4-00F2A4259ADF}" destId="{5D71521D-106F-46C8-A9A4-3E4CF81FD9C4}" srcOrd="0" destOrd="0" parTransId="{2F3B7459-1475-4BD3-A142-C78F6FC94B20}" sibTransId="{06C9B42E-55DD-4BE1-BFA5-E30A0B9F0095}"/>
    <dgm:cxn modelId="{8400042C-D2D4-4325-BC61-00A3CF2FA1A5}" type="presParOf" srcId="{FE0416A8-5263-4493-B4D4-02574E9A9A1D}" destId="{6F62EFA1-65F8-4947-AC33-C5AEDC4C1008}" srcOrd="0" destOrd="0" presId="urn:microsoft.com/office/officeart/2005/8/layout/hierarchy3"/>
    <dgm:cxn modelId="{4F909ACF-33B1-492E-AE95-CEEFA9BA6AA8}" type="presParOf" srcId="{6F62EFA1-65F8-4947-AC33-C5AEDC4C1008}" destId="{B8B41008-F3A7-4EC7-B404-66A840D0FCF1}" srcOrd="0" destOrd="0" presId="urn:microsoft.com/office/officeart/2005/8/layout/hierarchy3"/>
    <dgm:cxn modelId="{98AF38E7-B740-4A1E-9B0E-6FCBF9FDD80F}" type="presParOf" srcId="{B8B41008-F3A7-4EC7-B404-66A840D0FCF1}" destId="{E74A59E5-0357-40F7-BDE5-458C6D77E10C}" srcOrd="0" destOrd="0" presId="urn:microsoft.com/office/officeart/2005/8/layout/hierarchy3"/>
    <dgm:cxn modelId="{12A50214-2EF9-4191-9277-22F6EC5A5037}" type="presParOf" srcId="{B8B41008-F3A7-4EC7-B404-66A840D0FCF1}" destId="{D4D4DB49-C181-4FBB-BBDD-D9AE976FE87B}" srcOrd="1" destOrd="0" presId="urn:microsoft.com/office/officeart/2005/8/layout/hierarchy3"/>
    <dgm:cxn modelId="{3C44A077-432A-4899-8A09-CA7592F3B370}" type="presParOf" srcId="{6F62EFA1-65F8-4947-AC33-C5AEDC4C1008}" destId="{532BA0B1-B7F5-4998-994C-10D2A691BDB0}" srcOrd="1" destOrd="0" presId="urn:microsoft.com/office/officeart/2005/8/layout/hierarchy3"/>
    <dgm:cxn modelId="{AE518E12-9DDB-47BE-8CB8-E98228E9C533}" type="presParOf" srcId="{532BA0B1-B7F5-4998-994C-10D2A691BDB0}" destId="{00B9FFB0-8B11-4CB5-818B-090C229DCC83}" srcOrd="0" destOrd="0" presId="urn:microsoft.com/office/officeart/2005/8/layout/hierarchy3"/>
    <dgm:cxn modelId="{23964488-544D-4B8F-9F34-FC344DCB94DD}" type="presParOf" srcId="{532BA0B1-B7F5-4998-994C-10D2A691BDB0}" destId="{279FD314-C0DD-41A1-8F21-C3609A3FADB9}" srcOrd="1" destOrd="0" presId="urn:microsoft.com/office/officeart/2005/8/layout/hierarchy3"/>
    <dgm:cxn modelId="{67D640B7-D2BC-4977-A3E8-F572F79F5DEA}" type="presParOf" srcId="{532BA0B1-B7F5-4998-994C-10D2A691BDB0}" destId="{26D6594D-E7A6-4AA6-AF0D-43C38863DA09}" srcOrd="2" destOrd="0" presId="urn:microsoft.com/office/officeart/2005/8/layout/hierarchy3"/>
    <dgm:cxn modelId="{44D546AC-C771-4D53-B45E-0C5215B5BD97}" type="presParOf" srcId="{532BA0B1-B7F5-4998-994C-10D2A691BDB0}" destId="{C2476FA7-EFB1-45EE-8F99-E1A6C65CABF3}" srcOrd="3" destOrd="0" presId="urn:microsoft.com/office/officeart/2005/8/layout/hierarchy3"/>
    <dgm:cxn modelId="{38EFE359-59D1-4A3C-A6EE-49E9A7992D90}" type="presParOf" srcId="{532BA0B1-B7F5-4998-994C-10D2A691BDB0}" destId="{4E46BA24-3993-4F20-8F4F-BFEB81911E7B}" srcOrd="4" destOrd="0" presId="urn:microsoft.com/office/officeart/2005/8/layout/hierarchy3"/>
    <dgm:cxn modelId="{9E9AD168-E736-4EF2-A258-B3E885CF5F52}" type="presParOf" srcId="{532BA0B1-B7F5-4998-994C-10D2A691BDB0}" destId="{CD508FAC-4993-4CA9-8281-B021EBC209B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157F4BE-91F3-4D05-BFC2-4F75B28A5D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6C04185-A5AA-445D-949D-C0CB725E58EB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سرویس </a:t>
          </a:r>
          <a:r>
            <a:rPr lang="fa-IR" b="1" smtClean="0">
              <a:cs typeface="B Titr" panose="00000700000000000000" pitchFamily="2" charset="-78"/>
            </a:rPr>
            <a:t>اتصالگرا</a:t>
          </a:r>
          <a:r>
            <a:rPr lang="fa-IR" smtClean="0">
              <a:cs typeface="B Titr" panose="00000700000000000000" pitchFamily="2" charset="-78"/>
            </a:rPr>
            <a:t> مشابه سرویس تلفن می باشد.</a:t>
          </a:r>
          <a:endParaRPr lang="en-US">
            <a:cs typeface="B Titr" panose="00000700000000000000" pitchFamily="2" charset="-78"/>
          </a:endParaRPr>
        </a:p>
      </dgm:t>
    </dgm:pt>
    <dgm:pt modelId="{217E7536-4358-44B8-B91B-A0DB56CBEF4A}" type="parTrans" cxnId="{8466F222-98D7-4661-A3CF-93BE17A35BD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FE317F0-6976-4C98-ABEF-5BD355FF6524}" type="sibTrans" cxnId="{8466F222-98D7-4661-A3CF-93BE17A35BD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0BD6D30-E8FE-42EA-96EE-F04AC2CD4834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برقراری ارتباط ، صحبت ، قطع کردن</a:t>
          </a:r>
          <a:endParaRPr lang="en-US">
            <a:cs typeface="B Titr" panose="00000700000000000000" pitchFamily="2" charset="-78"/>
          </a:endParaRPr>
        </a:p>
      </dgm:t>
    </dgm:pt>
    <dgm:pt modelId="{2C2E1B52-485D-460E-939B-655324CD3427}" type="parTrans" cxnId="{4A5CEF58-F689-418F-8D88-1C4D5314677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EFD3D8D-9667-4A2D-A5B2-E5688D052D12}" type="sibTrans" cxnId="{4A5CEF58-F689-418F-8D88-1C4D5314677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20C57AD-2B54-4E28-AEEA-D949BB7B991E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این سرویس مانند یک لوله عمل می کند</a:t>
          </a:r>
          <a:endParaRPr lang="en-US">
            <a:cs typeface="B Titr" panose="00000700000000000000" pitchFamily="2" charset="-78"/>
          </a:endParaRPr>
        </a:p>
      </dgm:t>
    </dgm:pt>
    <dgm:pt modelId="{D85D1925-94E4-4865-A21B-B5F3687624CE}" type="parTrans" cxnId="{3EABAACA-0CA9-4623-8CA3-6A35A7C5D26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E0CC8ED-DA17-4A05-BA44-2218A8D280FB}" type="sibTrans" cxnId="{3EABAACA-0CA9-4623-8CA3-6A35A7C5D26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A5CB4DB-C4CD-4788-A78A-3DB13F2D2623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ارسال داده ها از یک طرف بداخل لوله و دریافت به ترتیب  آن در طرف دیگر لوله</a:t>
          </a:r>
          <a:endParaRPr lang="en-US">
            <a:cs typeface="B Titr" panose="00000700000000000000" pitchFamily="2" charset="-78"/>
          </a:endParaRPr>
        </a:p>
      </dgm:t>
    </dgm:pt>
    <dgm:pt modelId="{1B76CD68-7673-4493-802D-9C0BC55A090A}" type="parTrans" cxnId="{5B4E5C10-3D45-4AD7-938C-CB75DC124CA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88B5759-5F7E-4F17-9F30-721239341A57}" type="sibTrans" cxnId="{5B4E5C10-3D45-4AD7-938C-CB75DC124CA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B801429-59FA-4F73-AC01-983024517D02}" type="pres">
      <dgm:prSet presAssocID="{B157F4BE-91F3-4D05-BFC2-4F75B28A5D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533DC9-78D4-4BA5-A324-405A789F84D0}" type="pres">
      <dgm:prSet presAssocID="{86C04185-A5AA-445D-949D-C0CB725E58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04BEF-A1D3-4DCB-B406-0E22F6B00488}" type="pres">
      <dgm:prSet presAssocID="{86C04185-A5AA-445D-949D-C0CB725E58E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5CEF58-F689-418F-8D88-1C4D5314677F}" srcId="{86C04185-A5AA-445D-949D-C0CB725E58EB}" destId="{20BD6D30-E8FE-42EA-96EE-F04AC2CD4834}" srcOrd="0" destOrd="0" parTransId="{2C2E1B52-485D-460E-939B-655324CD3427}" sibTransId="{1EFD3D8D-9667-4A2D-A5B2-E5688D052D12}"/>
    <dgm:cxn modelId="{5898F13A-5169-475B-96E6-FBE36A0BA701}" type="presOf" srcId="{B157F4BE-91F3-4D05-BFC2-4F75B28A5DB8}" destId="{CB801429-59FA-4F73-AC01-983024517D02}" srcOrd="0" destOrd="0" presId="urn:microsoft.com/office/officeart/2005/8/layout/vList2"/>
    <dgm:cxn modelId="{8466F222-98D7-4661-A3CF-93BE17A35BD9}" srcId="{B157F4BE-91F3-4D05-BFC2-4F75B28A5DB8}" destId="{86C04185-A5AA-445D-949D-C0CB725E58EB}" srcOrd="0" destOrd="0" parTransId="{217E7536-4358-44B8-B91B-A0DB56CBEF4A}" sibTransId="{7FE317F0-6976-4C98-ABEF-5BD355FF6524}"/>
    <dgm:cxn modelId="{5B4E5C10-3D45-4AD7-938C-CB75DC124CAA}" srcId="{86C04185-A5AA-445D-949D-C0CB725E58EB}" destId="{BA5CB4DB-C4CD-4788-A78A-3DB13F2D2623}" srcOrd="2" destOrd="0" parTransId="{1B76CD68-7673-4493-802D-9C0BC55A090A}" sibTransId="{788B5759-5F7E-4F17-9F30-721239341A57}"/>
    <dgm:cxn modelId="{3C8F261D-13F0-48AD-8D4A-015334461419}" type="presOf" srcId="{220C57AD-2B54-4E28-AEEA-D949BB7B991E}" destId="{EF204BEF-A1D3-4DCB-B406-0E22F6B00488}" srcOrd="0" destOrd="1" presId="urn:microsoft.com/office/officeart/2005/8/layout/vList2"/>
    <dgm:cxn modelId="{9D4A9528-0718-4E98-A148-D919A315D358}" type="presOf" srcId="{20BD6D30-E8FE-42EA-96EE-F04AC2CD4834}" destId="{EF204BEF-A1D3-4DCB-B406-0E22F6B00488}" srcOrd="0" destOrd="0" presId="urn:microsoft.com/office/officeart/2005/8/layout/vList2"/>
    <dgm:cxn modelId="{23F7D7E8-271F-4644-8C77-F3C4EB9FCE73}" type="presOf" srcId="{86C04185-A5AA-445D-949D-C0CB725E58EB}" destId="{92533DC9-78D4-4BA5-A324-405A789F84D0}" srcOrd="0" destOrd="0" presId="urn:microsoft.com/office/officeart/2005/8/layout/vList2"/>
    <dgm:cxn modelId="{3EABAACA-0CA9-4623-8CA3-6A35A7C5D26E}" srcId="{86C04185-A5AA-445D-949D-C0CB725E58EB}" destId="{220C57AD-2B54-4E28-AEEA-D949BB7B991E}" srcOrd="1" destOrd="0" parTransId="{D85D1925-94E4-4865-A21B-B5F3687624CE}" sibTransId="{9E0CC8ED-DA17-4A05-BA44-2218A8D280FB}"/>
    <dgm:cxn modelId="{A7FE0D1C-7F8E-447E-B517-880F18276524}" type="presOf" srcId="{BA5CB4DB-C4CD-4788-A78A-3DB13F2D2623}" destId="{EF204BEF-A1D3-4DCB-B406-0E22F6B00488}" srcOrd="0" destOrd="2" presId="urn:microsoft.com/office/officeart/2005/8/layout/vList2"/>
    <dgm:cxn modelId="{416CE433-2C24-4F0A-9DA5-2F001573CEB8}" type="presParOf" srcId="{CB801429-59FA-4F73-AC01-983024517D02}" destId="{92533DC9-78D4-4BA5-A324-405A789F84D0}" srcOrd="0" destOrd="0" presId="urn:microsoft.com/office/officeart/2005/8/layout/vList2"/>
    <dgm:cxn modelId="{0B0685D5-5B3F-41CC-A975-0F38B6926EB9}" type="presParOf" srcId="{CB801429-59FA-4F73-AC01-983024517D02}" destId="{EF204BEF-A1D3-4DCB-B406-0E22F6B0048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F76FFD7-5AF4-4767-BC66-554FF3B3A8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BFB7BA-AD44-455E-B1B1-6B9408C95DD8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سرویس </a:t>
          </a:r>
          <a:r>
            <a:rPr lang="fa-IR" b="1" smtClean="0">
              <a:cs typeface="B Titr" panose="00000700000000000000" pitchFamily="2" charset="-78"/>
            </a:rPr>
            <a:t>غیرمتصل</a:t>
          </a:r>
          <a:r>
            <a:rPr lang="fa-IR" smtClean="0">
              <a:cs typeface="B Titr" panose="00000700000000000000" pitchFamily="2" charset="-78"/>
            </a:rPr>
            <a:t> ، مشابه مدل پست</a:t>
          </a:r>
          <a:r>
            <a:rPr lang="en-US" smtClean="0">
              <a:cs typeface="B Titr" panose="00000700000000000000" pitchFamily="2" charset="-78"/>
            </a:rPr>
            <a:t/>
          </a:r>
          <a:br>
            <a:rPr lang="en-US" smtClean="0">
              <a:cs typeface="B Titr" panose="00000700000000000000" pitchFamily="2" charset="-78"/>
            </a:rPr>
          </a:br>
          <a:r>
            <a:rPr lang="fa-IR" smtClean="0">
              <a:cs typeface="B Titr" panose="00000700000000000000" pitchFamily="2" charset="-78"/>
            </a:rPr>
            <a:t> می باشد</a:t>
          </a:r>
          <a:endParaRPr lang="en-US">
            <a:cs typeface="B Titr" panose="00000700000000000000" pitchFamily="2" charset="-78"/>
          </a:endParaRPr>
        </a:p>
      </dgm:t>
    </dgm:pt>
    <dgm:pt modelId="{9CC486B6-AFD3-4542-9E16-0B6D3F534AA0}" type="parTrans" cxnId="{D1392FBF-AF3F-40FC-B70B-DBCA78298C6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1EB8B03-EE06-4081-BF45-EEAD47E31123}" type="sibTrans" cxnId="{D1392FBF-AF3F-40FC-B70B-DBCA78298C6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8834909-C965-49AB-9923-AFE7F3EB2D5D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نامه به صندوق پستی داده شده و ارتباط با آن قطع می شود.</a:t>
          </a:r>
          <a:endParaRPr lang="en-US">
            <a:cs typeface="B Titr" panose="00000700000000000000" pitchFamily="2" charset="-78"/>
          </a:endParaRPr>
        </a:p>
      </dgm:t>
    </dgm:pt>
    <dgm:pt modelId="{754B772A-0F59-4D79-9B30-4CA0C09087E8}" type="parTrans" cxnId="{C14743FD-5AA9-4F7A-BE64-CA69FD9C2CD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7C71161-F021-468E-938A-3370AF8FF0D9}" type="sibTrans" cxnId="{C14743FD-5AA9-4F7A-BE64-CA69FD9C2CD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5B4850D-807E-4A0E-8FC6-7444FD343F26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هر پیام دارای آدرس مشخص است و مسیر مستقلی را در ارسال دارد.</a:t>
          </a:r>
          <a:endParaRPr lang="en-US">
            <a:cs typeface="B Titr" panose="00000700000000000000" pitchFamily="2" charset="-78"/>
          </a:endParaRPr>
        </a:p>
      </dgm:t>
    </dgm:pt>
    <dgm:pt modelId="{90DE9A00-2B14-4D75-93D5-739F80B57F43}" type="parTrans" cxnId="{6775BF2E-3ED1-4CEC-A1B0-6BD14000ECB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CC5E74F-AB48-4884-B270-CF4703129B92}" type="sibTrans" cxnId="{6775BF2E-3ED1-4CEC-A1B0-6BD14000ECB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8E98631-1DB9-42EC-B5E0-7F0C20050C61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ممکن است پیام دوم زودتر از پیام اول به مقصد برسد.</a:t>
          </a:r>
          <a:endParaRPr lang="en-US">
            <a:cs typeface="B Titr" panose="00000700000000000000" pitchFamily="2" charset="-78"/>
          </a:endParaRPr>
        </a:p>
      </dgm:t>
    </dgm:pt>
    <dgm:pt modelId="{382C22FD-4310-4ADF-A38E-FEC48F08A62B}" type="parTrans" cxnId="{B6C8DC6C-FBBD-49CE-A116-41B78ECDF5B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C9B5973-16E6-4D26-8FEA-DF8FA37CFF92}" type="sibTrans" cxnId="{B6C8DC6C-FBBD-49CE-A116-41B78ECDF5B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064B90B-DEDD-4E8B-8E9F-0C15ED8C65D0}" type="pres">
      <dgm:prSet presAssocID="{9F76FFD7-5AF4-4767-BC66-554FF3B3A8B9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CB3F44-E420-42F0-B45B-286D2B470F62}" type="pres">
      <dgm:prSet presAssocID="{5FBFB7BA-AD44-455E-B1B1-6B9408C95DD8}" presName="linNode" presStyleCnt="0"/>
      <dgm:spPr/>
    </dgm:pt>
    <dgm:pt modelId="{F0319257-74EE-4AAC-8C4E-25F879BD39E5}" type="pres">
      <dgm:prSet presAssocID="{5FBFB7BA-AD44-455E-B1B1-6B9408C95DD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7FDB0-7E4F-4ABB-A8B3-6925D49DA50A}" type="pres">
      <dgm:prSet presAssocID="{5FBFB7BA-AD44-455E-B1B1-6B9408C95DD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338BC2-66EB-4545-89AA-81E8238361F7}" type="presOf" srcId="{9F76FFD7-5AF4-4767-BC66-554FF3B3A8B9}" destId="{0064B90B-DEDD-4E8B-8E9F-0C15ED8C65D0}" srcOrd="0" destOrd="0" presId="urn:microsoft.com/office/officeart/2005/8/layout/vList5"/>
    <dgm:cxn modelId="{C14743FD-5AA9-4F7A-BE64-CA69FD9C2CDD}" srcId="{5FBFB7BA-AD44-455E-B1B1-6B9408C95DD8}" destId="{68834909-C965-49AB-9923-AFE7F3EB2D5D}" srcOrd="0" destOrd="0" parTransId="{754B772A-0F59-4D79-9B30-4CA0C09087E8}" sibTransId="{87C71161-F021-468E-938A-3370AF8FF0D9}"/>
    <dgm:cxn modelId="{6775BF2E-3ED1-4CEC-A1B0-6BD14000ECBB}" srcId="{5FBFB7BA-AD44-455E-B1B1-6B9408C95DD8}" destId="{95B4850D-807E-4A0E-8FC6-7444FD343F26}" srcOrd="1" destOrd="0" parTransId="{90DE9A00-2B14-4D75-93D5-739F80B57F43}" sibTransId="{9CC5E74F-AB48-4884-B270-CF4703129B92}"/>
    <dgm:cxn modelId="{9C709213-2E7D-4902-A7E1-DB72AE95E652}" type="presOf" srcId="{B8E98631-1DB9-42EC-B5E0-7F0C20050C61}" destId="{A2A7FDB0-7E4F-4ABB-A8B3-6925D49DA50A}" srcOrd="0" destOrd="2" presId="urn:microsoft.com/office/officeart/2005/8/layout/vList5"/>
    <dgm:cxn modelId="{B6C8DC6C-FBBD-49CE-A116-41B78ECDF5BC}" srcId="{5FBFB7BA-AD44-455E-B1B1-6B9408C95DD8}" destId="{B8E98631-1DB9-42EC-B5E0-7F0C20050C61}" srcOrd="2" destOrd="0" parTransId="{382C22FD-4310-4ADF-A38E-FEC48F08A62B}" sibTransId="{4C9B5973-16E6-4D26-8FEA-DF8FA37CFF92}"/>
    <dgm:cxn modelId="{80E9BE9B-E038-4EF0-89E1-4E2D177C6220}" type="presOf" srcId="{95B4850D-807E-4A0E-8FC6-7444FD343F26}" destId="{A2A7FDB0-7E4F-4ABB-A8B3-6925D49DA50A}" srcOrd="0" destOrd="1" presId="urn:microsoft.com/office/officeart/2005/8/layout/vList5"/>
    <dgm:cxn modelId="{3C75A020-78FE-4029-970C-759E7E73AD70}" type="presOf" srcId="{5FBFB7BA-AD44-455E-B1B1-6B9408C95DD8}" destId="{F0319257-74EE-4AAC-8C4E-25F879BD39E5}" srcOrd="0" destOrd="0" presId="urn:microsoft.com/office/officeart/2005/8/layout/vList5"/>
    <dgm:cxn modelId="{D1392FBF-AF3F-40FC-B70B-DBCA78298C6B}" srcId="{9F76FFD7-5AF4-4767-BC66-554FF3B3A8B9}" destId="{5FBFB7BA-AD44-455E-B1B1-6B9408C95DD8}" srcOrd="0" destOrd="0" parTransId="{9CC486B6-AFD3-4542-9E16-0B6D3F534AA0}" sibTransId="{91EB8B03-EE06-4081-BF45-EEAD47E31123}"/>
    <dgm:cxn modelId="{CC762AC1-4374-466C-AC65-E14457F02A1C}" type="presOf" srcId="{68834909-C965-49AB-9923-AFE7F3EB2D5D}" destId="{A2A7FDB0-7E4F-4ABB-A8B3-6925D49DA50A}" srcOrd="0" destOrd="0" presId="urn:microsoft.com/office/officeart/2005/8/layout/vList5"/>
    <dgm:cxn modelId="{C1C01B34-EE27-41B2-99DE-871970138B4A}" type="presParOf" srcId="{0064B90B-DEDD-4E8B-8E9F-0C15ED8C65D0}" destId="{C6CB3F44-E420-42F0-B45B-286D2B470F62}" srcOrd="0" destOrd="0" presId="urn:microsoft.com/office/officeart/2005/8/layout/vList5"/>
    <dgm:cxn modelId="{DDB32440-39D8-4BC6-8CA5-37F8C68165DE}" type="presParOf" srcId="{C6CB3F44-E420-42F0-B45B-286D2B470F62}" destId="{F0319257-74EE-4AAC-8C4E-25F879BD39E5}" srcOrd="0" destOrd="0" presId="urn:microsoft.com/office/officeart/2005/8/layout/vList5"/>
    <dgm:cxn modelId="{7FFBC5D8-1234-4E57-BDCD-DCB74D1BFE9C}" type="presParOf" srcId="{C6CB3F44-E420-42F0-B45B-286D2B470F62}" destId="{A2A7FDB0-7E4F-4ABB-A8B3-6925D49DA5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5C44D7C-105A-4AA0-9E7B-DA754F9A56F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31018F-8531-4F39-8825-34EC7986CE44}">
      <dgm:prSet custT="1"/>
      <dgm:spPr/>
      <dgm:t>
        <a:bodyPr/>
        <a:lstStyle/>
        <a:p>
          <a:pPr rtl="1"/>
          <a:r>
            <a:rPr lang="fa-IR" sz="2400" smtClean="0">
              <a:cs typeface="B Titr" panose="00000700000000000000" pitchFamily="2" charset="-78"/>
            </a:rPr>
            <a:t>در سرویسهای قابل اعتماد هیچ داده ای در حین انتقال از بین نمیرود.</a:t>
          </a:r>
          <a:endParaRPr lang="en-US" sz="2400">
            <a:cs typeface="B Titr" panose="00000700000000000000" pitchFamily="2" charset="-78"/>
          </a:endParaRPr>
        </a:p>
      </dgm:t>
    </dgm:pt>
    <dgm:pt modelId="{ABF4E742-5A07-4884-833C-B43537F3CA19}" type="parTrans" cxnId="{E0131BD5-125C-4E4F-A613-49C07A30705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528CCA8-6576-4046-85F2-64560968057F}" type="sibTrans" cxnId="{E0131BD5-125C-4E4F-A613-49C07A30705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9FD289E-74EC-44DF-9E07-C752B4C4C19C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این سرویس بگونه ای است که گیرنده دریافت صحیح داده ها را به فرستنده اعلام می کند.</a:t>
          </a:r>
          <a:endParaRPr lang="en-US" sz="2000">
            <a:cs typeface="B Titr" panose="00000700000000000000" pitchFamily="2" charset="-78"/>
          </a:endParaRPr>
        </a:p>
      </dgm:t>
    </dgm:pt>
    <dgm:pt modelId="{5FB00869-EDD1-4C28-89C6-538EE81C7859}" type="parTrans" cxnId="{2F5FF977-4956-4AF1-9922-4D7B08BC943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BF5ED80-32B8-4305-BFC4-741B3EE35647}" type="sibTrans" cxnId="{2F5FF977-4956-4AF1-9922-4D7B08BC943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AB34968-6868-4E63-8FAB-BD42DB7979B5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این تصدیق </a:t>
          </a:r>
          <a:r>
            <a:rPr lang="en-US" sz="2000" smtClean="0">
              <a:cs typeface="B Titr" panose="00000700000000000000" pitchFamily="2" charset="-78"/>
            </a:rPr>
            <a:t>(Acknowledgment)</a:t>
          </a:r>
          <a:r>
            <a:rPr lang="fa-IR" sz="2000" smtClean="0">
              <a:cs typeface="B Titr" panose="00000700000000000000" pitchFamily="2" charset="-78"/>
            </a:rPr>
            <a:t> باعث تحمیل بار اضافی و تاخیر در انتقال پیامها می شود که اغلب ارزش آنرا دارد، ولی گاهی به زحمتش نمی ارزد!</a:t>
          </a:r>
          <a:endParaRPr lang="en-US" sz="2000">
            <a:cs typeface="B Titr" panose="00000700000000000000" pitchFamily="2" charset="-78"/>
          </a:endParaRPr>
        </a:p>
      </dgm:t>
    </dgm:pt>
    <dgm:pt modelId="{69378E87-C6F2-465C-8169-1D23067EDDF8}" type="parTrans" cxnId="{79C871A1-A23D-4A84-A2B3-EC58D22A279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B1A3814-0B86-4BD1-B78B-1BA8D7A09CA7}" type="sibTrans" cxnId="{79C871A1-A23D-4A84-A2B3-EC58D22A279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ECECA99-4DEB-4149-95F6-64C390663559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انتقال فایل نیاز به یک سرویس اتصالگرای قابل اعتماد دارد.</a:t>
          </a:r>
          <a:endParaRPr lang="en-US" sz="2000">
            <a:cs typeface="B Titr" panose="00000700000000000000" pitchFamily="2" charset="-78"/>
          </a:endParaRPr>
        </a:p>
      </dgm:t>
    </dgm:pt>
    <dgm:pt modelId="{33A6C296-8BC8-4075-B852-3C2E7438FDC7}" type="parTrans" cxnId="{17F28118-486E-4C49-9012-375402A3810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EACE58C-D8BA-4B99-BE76-EF9EAD26C1EE}" type="sibTrans" cxnId="{17F28118-486E-4C49-9012-375402A3810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EB17649-952B-4A28-9C61-31498CA1B6AE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حتی یک بیت از داده ها هم نباید اشتباه به مقصد برسد.</a:t>
          </a:r>
          <a:endParaRPr lang="en-US" sz="1600">
            <a:cs typeface="B Titr" panose="00000700000000000000" pitchFamily="2" charset="-78"/>
          </a:endParaRPr>
        </a:p>
      </dgm:t>
    </dgm:pt>
    <dgm:pt modelId="{2759D8D5-0F41-4607-B1D1-18A542D94668}" type="parTrans" cxnId="{6EE10398-A6F1-414A-940C-F11520F1129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5FB298E-4376-4A5E-8BC2-983C613EFC05}" type="sibTrans" cxnId="{6EE10398-A6F1-414A-940C-F11520F1129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2A41982-1BF5-4950-A547-BEBEFE87C9A5}" type="pres">
      <dgm:prSet presAssocID="{95C44D7C-105A-4AA0-9E7B-DA754F9A56F3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27F875-06E8-4806-993D-8E446546000E}" type="pres">
      <dgm:prSet presAssocID="{F931018F-8531-4F39-8825-34EC7986CE44}" presName="composite" presStyleCnt="0"/>
      <dgm:spPr/>
    </dgm:pt>
    <dgm:pt modelId="{79660E12-5FB0-474C-8803-690BDF69FE77}" type="pres">
      <dgm:prSet presAssocID="{F931018F-8531-4F39-8825-34EC7986CE44}" presName="imgShp" presStyleLbl="fgImgPlace1" presStyleIdx="0" presStyleCnt="4"/>
      <dgm:spPr/>
    </dgm:pt>
    <dgm:pt modelId="{EB2EC8C5-7E70-44E8-A255-613C76BE3060}" type="pres">
      <dgm:prSet presAssocID="{F931018F-8531-4F39-8825-34EC7986CE44}" presName="txShp" presStyleLbl="node1" presStyleIdx="0" presStyleCnt="4" custScaleX="123217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DA045-F70B-47A7-B6A6-17F4518023B7}" type="pres">
      <dgm:prSet presAssocID="{D528CCA8-6576-4046-85F2-64560968057F}" presName="spacing" presStyleCnt="0"/>
      <dgm:spPr/>
    </dgm:pt>
    <dgm:pt modelId="{A683636B-B9E4-4C52-BCE3-232CEAA5AEDD}" type="pres">
      <dgm:prSet presAssocID="{B9FD289E-74EC-44DF-9E07-C752B4C4C19C}" presName="composite" presStyleCnt="0"/>
      <dgm:spPr/>
    </dgm:pt>
    <dgm:pt modelId="{DBDF54F0-04A7-40FB-97FC-EBCD7F4806E1}" type="pres">
      <dgm:prSet presAssocID="{B9FD289E-74EC-44DF-9E07-C752B4C4C19C}" presName="imgShp" presStyleLbl="fgImgPlace1" presStyleIdx="1" presStyleCnt="4"/>
      <dgm:spPr/>
    </dgm:pt>
    <dgm:pt modelId="{4784DB60-2622-476E-8262-19BB825A2C71}" type="pres">
      <dgm:prSet presAssocID="{B9FD289E-74EC-44DF-9E07-C752B4C4C19C}" presName="txShp" presStyleLbl="node1" presStyleIdx="1" presStyleCnt="4" custScaleX="123217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24D6F-2178-448B-A96A-E52C1583431D}" type="pres">
      <dgm:prSet presAssocID="{5BF5ED80-32B8-4305-BFC4-741B3EE35647}" presName="spacing" presStyleCnt="0"/>
      <dgm:spPr/>
    </dgm:pt>
    <dgm:pt modelId="{2CC40BB6-D485-44D5-9BBD-B9A2FFC51186}" type="pres">
      <dgm:prSet presAssocID="{0AB34968-6868-4E63-8FAB-BD42DB7979B5}" presName="composite" presStyleCnt="0"/>
      <dgm:spPr/>
    </dgm:pt>
    <dgm:pt modelId="{94940C8F-C844-4C8C-BEB5-6FE185794CBC}" type="pres">
      <dgm:prSet presAssocID="{0AB34968-6868-4E63-8FAB-BD42DB7979B5}" presName="imgShp" presStyleLbl="fgImgPlace1" presStyleIdx="2" presStyleCnt="4"/>
      <dgm:spPr/>
    </dgm:pt>
    <dgm:pt modelId="{B8C9E05D-CD99-4998-8684-56A56230D2C8}" type="pres">
      <dgm:prSet presAssocID="{0AB34968-6868-4E63-8FAB-BD42DB7979B5}" presName="txShp" presStyleLbl="node1" presStyleIdx="2" presStyleCnt="4" custScaleX="123217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37336-52DA-4666-AD78-726DD91BE555}" type="pres">
      <dgm:prSet presAssocID="{5B1A3814-0B86-4BD1-B78B-1BA8D7A09CA7}" presName="spacing" presStyleCnt="0"/>
      <dgm:spPr/>
    </dgm:pt>
    <dgm:pt modelId="{2AD7E648-920B-4A10-918C-099B9BCA0535}" type="pres">
      <dgm:prSet presAssocID="{DECECA99-4DEB-4149-95F6-64C390663559}" presName="composite" presStyleCnt="0"/>
      <dgm:spPr/>
    </dgm:pt>
    <dgm:pt modelId="{46639781-C9A0-4F74-A2FE-92BFEFFF1CCF}" type="pres">
      <dgm:prSet presAssocID="{DECECA99-4DEB-4149-95F6-64C390663559}" presName="imgShp" presStyleLbl="fgImgPlace1" presStyleIdx="3" presStyleCnt="4"/>
      <dgm:spPr/>
    </dgm:pt>
    <dgm:pt modelId="{DD61211A-26D2-4C00-BBA9-D20F72EEE5D8}" type="pres">
      <dgm:prSet presAssocID="{DECECA99-4DEB-4149-95F6-64C390663559}" presName="txShp" presStyleLbl="node1" presStyleIdx="3" presStyleCnt="4" custScaleX="123217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28118-486E-4C49-9012-375402A38103}" srcId="{95C44D7C-105A-4AA0-9E7B-DA754F9A56F3}" destId="{DECECA99-4DEB-4149-95F6-64C390663559}" srcOrd="3" destOrd="0" parTransId="{33A6C296-8BC8-4075-B852-3C2E7438FDC7}" sibTransId="{5EACE58C-D8BA-4B99-BE76-EF9EAD26C1EE}"/>
    <dgm:cxn modelId="{B37FBB9C-3E45-44C6-9474-06DC127A8AD8}" type="presOf" srcId="{DECECA99-4DEB-4149-95F6-64C390663559}" destId="{DD61211A-26D2-4C00-BBA9-D20F72EEE5D8}" srcOrd="0" destOrd="0" presId="urn:microsoft.com/office/officeart/2005/8/layout/vList3"/>
    <dgm:cxn modelId="{79C871A1-A23D-4A84-A2B3-EC58D22A2793}" srcId="{95C44D7C-105A-4AA0-9E7B-DA754F9A56F3}" destId="{0AB34968-6868-4E63-8FAB-BD42DB7979B5}" srcOrd="2" destOrd="0" parTransId="{69378E87-C6F2-465C-8169-1D23067EDDF8}" sibTransId="{5B1A3814-0B86-4BD1-B78B-1BA8D7A09CA7}"/>
    <dgm:cxn modelId="{C8D206DF-B7AE-4029-B3AE-8FA3E2B4A0E8}" type="presOf" srcId="{AEB17649-952B-4A28-9C61-31498CA1B6AE}" destId="{DD61211A-26D2-4C00-BBA9-D20F72EEE5D8}" srcOrd="0" destOrd="1" presId="urn:microsoft.com/office/officeart/2005/8/layout/vList3"/>
    <dgm:cxn modelId="{6EE10398-A6F1-414A-940C-F11520F11291}" srcId="{DECECA99-4DEB-4149-95F6-64C390663559}" destId="{AEB17649-952B-4A28-9C61-31498CA1B6AE}" srcOrd="0" destOrd="0" parTransId="{2759D8D5-0F41-4607-B1D1-18A542D94668}" sibTransId="{E5FB298E-4376-4A5E-8BC2-983C613EFC05}"/>
    <dgm:cxn modelId="{E0131BD5-125C-4E4F-A613-49C07A307059}" srcId="{95C44D7C-105A-4AA0-9E7B-DA754F9A56F3}" destId="{F931018F-8531-4F39-8825-34EC7986CE44}" srcOrd="0" destOrd="0" parTransId="{ABF4E742-5A07-4884-833C-B43537F3CA19}" sibTransId="{D528CCA8-6576-4046-85F2-64560968057F}"/>
    <dgm:cxn modelId="{29B654BD-4AE1-41F9-BEE5-14F5218BDE05}" type="presOf" srcId="{F931018F-8531-4F39-8825-34EC7986CE44}" destId="{EB2EC8C5-7E70-44E8-A255-613C76BE3060}" srcOrd="0" destOrd="0" presId="urn:microsoft.com/office/officeart/2005/8/layout/vList3"/>
    <dgm:cxn modelId="{C475072B-199D-473B-B576-2B064181094C}" type="presOf" srcId="{B9FD289E-74EC-44DF-9E07-C752B4C4C19C}" destId="{4784DB60-2622-476E-8262-19BB825A2C71}" srcOrd="0" destOrd="0" presId="urn:microsoft.com/office/officeart/2005/8/layout/vList3"/>
    <dgm:cxn modelId="{5DF68E6B-D372-428E-ABD8-965D168D2E61}" type="presOf" srcId="{0AB34968-6868-4E63-8FAB-BD42DB7979B5}" destId="{B8C9E05D-CD99-4998-8684-56A56230D2C8}" srcOrd="0" destOrd="0" presId="urn:microsoft.com/office/officeart/2005/8/layout/vList3"/>
    <dgm:cxn modelId="{2F5FF977-4956-4AF1-9922-4D7B08BC943A}" srcId="{95C44D7C-105A-4AA0-9E7B-DA754F9A56F3}" destId="{B9FD289E-74EC-44DF-9E07-C752B4C4C19C}" srcOrd="1" destOrd="0" parTransId="{5FB00869-EDD1-4C28-89C6-538EE81C7859}" sibTransId="{5BF5ED80-32B8-4305-BFC4-741B3EE35647}"/>
    <dgm:cxn modelId="{4B62DC9C-52A3-4341-845D-277E5D7D712C}" type="presOf" srcId="{95C44D7C-105A-4AA0-9E7B-DA754F9A56F3}" destId="{02A41982-1BF5-4950-A547-BEBEFE87C9A5}" srcOrd="0" destOrd="0" presId="urn:microsoft.com/office/officeart/2005/8/layout/vList3"/>
    <dgm:cxn modelId="{2759D49D-E02C-4708-9E10-435F3CB3CA4D}" type="presParOf" srcId="{02A41982-1BF5-4950-A547-BEBEFE87C9A5}" destId="{6227F875-06E8-4806-993D-8E446546000E}" srcOrd="0" destOrd="0" presId="urn:microsoft.com/office/officeart/2005/8/layout/vList3"/>
    <dgm:cxn modelId="{0ADA804D-F564-4691-B0CE-A5931DC390DE}" type="presParOf" srcId="{6227F875-06E8-4806-993D-8E446546000E}" destId="{79660E12-5FB0-474C-8803-690BDF69FE77}" srcOrd="0" destOrd="0" presId="urn:microsoft.com/office/officeart/2005/8/layout/vList3"/>
    <dgm:cxn modelId="{1F10B0E8-F75C-4A62-8AE9-A98025FB23A8}" type="presParOf" srcId="{6227F875-06E8-4806-993D-8E446546000E}" destId="{EB2EC8C5-7E70-44E8-A255-613C76BE3060}" srcOrd="1" destOrd="0" presId="urn:microsoft.com/office/officeart/2005/8/layout/vList3"/>
    <dgm:cxn modelId="{6058927B-FD9E-4EBA-9C85-37FC4D61E937}" type="presParOf" srcId="{02A41982-1BF5-4950-A547-BEBEFE87C9A5}" destId="{E9ADA045-F70B-47A7-B6A6-17F4518023B7}" srcOrd="1" destOrd="0" presId="urn:microsoft.com/office/officeart/2005/8/layout/vList3"/>
    <dgm:cxn modelId="{73441347-666E-43B8-A0F6-1F22742840CF}" type="presParOf" srcId="{02A41982-1BF5-4950-A547-BEBEFE87C9A5}" destId="{A683636B-B9E4-4C52-BCE3-232CEAA5AEDD}" srcOrd="2" destOrd="0" presId="urn:microsoft.com/office/officeart/2005/8/layout/vList3"/>
    <dgm:cxn modelId="{69FD606D-99FC-4E19-96B0-C6ABD744A9A7}" type="presParOf" srcId="{A683636B-B9E4-4C52-BCE3-232CEAA5AEDD}" destId="{DBDF54F0-04A7-40FB-97FC-EBCD7F4806E1}" srcOrd="0" destOrd="0" presId="urn:microsoft.com/office/officeart/2005/8/layout/vList3"/>
    <dgm:cxn modelId="{2EDC9A13-7BF3-42F0-848F-0C3B4E732137}" type="presParOf" srcId="{A683636B-B9E4-4C52-BCE3-232CEAA5AEDD}" destId="{4784DB60-2622-476E-8262-19BB825A2C71}" srcOrd="1" destOrd="0" presId="urn:microsoft.com/office/officeart/2005/8/layout/vList3"/>
    <dgm:cxn modelId="{CACF226D-60FF-49F4-8AC7-945384EC6BAA}" type="presParOf" srcId="{02A41982-1BF5-4950-A547-BEBEFE87C9A5}" destId="{66124D6F-2178-448B-A96A-E52C1583431D}" srcOrd="3" destOrd="0" presId="urn:microsoft.com/office/officeart/2005/8/layout/vList3"/>
    <dgm:cxn modelId="{2944B497-EB7B-4339-9968-77683069119D}" type="presParOf" srcId="{02A41982-1BF5-4950-A547-BEBEFE87C9A5}" destId="{2CC40BB6-D485-44D5-9BBD-B9A2FFC51186}" srcOrd="4" destOrd="0" presId="urn:microsoft.com/office/officeart/2005/8/layout/vList3"/>
    <dgm:cxn modelId="{2F32C63B-9CD2-4993-A177-A8E3F4C63FB2}" type="presParOf" srcId="{2CC40BB6-D485-44D5-9BBD-B9A2FFC51186}" destId="{94940C8F-C844-4C8C-BEB5-6FE185794CBC}" srcOrd="0" destOrd="0" presId="urn:microsoft.com/office/officeart/2005/8/layout/vList3"/>
    <dgm:cxn modelId="{60DA3064-3F15-4669-8B52-4CA071D61293}" type="presParOf" srcId="{2CC40BB6-D485-44D5-9BBD-B9A2FFC51186}" destId="{B8C9E05D-CD99-4998-8684-56A56230D2C8}" srcOrd="1" destOrd="0" presId="urn:microsoft.com/office/officeart/2005/8/layout/vList3"/>
    <dgm:cxn modelId="{ED49A76B-49CB-48BC-B926-DA7D05924F61}" type="presParOf" srcId="{02A41982-1BF5-4950-A547-BEBEFE87C9A5}" destId="{3D237336-52DA-4666-AD78-726DD91BE555}" srcOrd="5" destOrd="0" presId="urn:microsoft.com/office/officeart/2005/8/layout/vList3"/>
    <dgm:cxn modelId="{A10E12E4-B0B7-44D5-9468-5EF41AA0C65F}" type="presParOf" srcId="{02A41982-1BF5-4950-A547-BEBEFE87C9A5}" destId="{2AD7E648-920B-4A10-918C-099B9BCA0535}" srcOrd="6" destOrd="0" presId="urn:microsoft.com/office/officeart/2005/8/layout/vList3"/>
    <dgm:cxn modelId="{F9F6C86C-B97E-4827-9235-8367E200D076}" type="presParOf" srcId="{2AD7E648-920B-4A10-918C-099B9BCA0535}" destId="{46639781-C9A0-4F74-A2FE-92BFEFFF1CCF}" srcOrd="0" destOrd="0" presId="urn:microsoft.com/office/officeart/2005/8/layout/vList3"/>
    <dgm:cxn modelId="{1A8DD844-C87C-452E-87A7-CC0669BB4496}" type="presParOf" srcId="{2AD7E648-920B-4A10-918C-099B9BCA0535}" destId="{DD61211A-26D2-4C00-BBA9-D20F72EEE5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DCD5188-B51B-4577-8DE8-6CFA16B7A56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F839A94-3C32-4F30-92B6-FE1E9618A753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یک ایمیل نیاز به سرویس اتصالگرا ندارد ولی بایستی قابل اعتماد باشد</a:t>
          </a:r>
          <a:endParaRPr lang="en-US">
            <a:cs typeface="B Titr" panose="00000700000000000000" pitchFamily="2" charset="-78"/>
          </a:endParaRPr>
        </a:p>
      </dgm:t>
    </dgm:pt>
    <dgm:pt modelId="{A739E5B1-CC49-4EAF-95E6-1BEE3CB0B6D6}" type="parTrans" cxnId="{FB3455F0-ABD3-46AF-B418-9415804E34E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C27111B-88AC-4E9B-9B05-70527634C936}" type="sibTrans" cxnId="{FB3455F0-ABD3-46AF-B418-9415804E34E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041E3E1-458E-4538-8716-0631ACDE9A68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صدای و تصاویر دیجیتال نیاز به تصدیق داده ها ندارد!</a:t>
          </a:r>
          <a:endParaRPr lang="en-US">
            <a:cs typeface="B Titr" panose="00000700000000000000" pitchFamily="2" charset="-78"/>
          </a:endParaRPr>
        </a:p>
      </dgm:t>
    </dgm:pt>
    <dgm:pt modelId="{E952DEE7-FCE8-4C31-954E-715796283BD5}" type="parTrans" cxnId="{54F95CBD-C2BE-45F2-984F-A377E764F58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CD5BA3F-CD77-4AE4-B2B1-640780C69AEB}" type="sibTrans" cxnId="{54F95CBD-C2BE-45F2-984F-A377E764F58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C8C98D8-1355-4E52-BFE2-4FC711B1FECB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نویزی بودن صدا بسیار بهتر از مکالمه با تاخیر و وقفه است</a:t>
          </a:r>
          <a:endParaRPr lang="en-US">
            <a:cs typeface="B Titr" panose="00000700000000000000" pitchFamily="2" charset="-78"/>
          </a:endParaRPr>
        </a:p>
      </dgm:t>
    </dgm:pt>
    <dgm:pt modelId="{C42C0DC7-366E-46E2-818A-E778473DB622}" type="parTrans" cxnId="{E1784744-7D59-435B-B621-44CC4266258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44E8226-3B5A-4CB1-8E00-4E6EBA711FE7}" type="sibTrans" cxnId="{E1784744-7D59-435B-B621-44CC4266258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EDB328B-0599-4B84-93FD-EDA72037ACF8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در کنفرانسهای ویدئویی مکی برفک قابل تحمل تر است از پرشهای اعصاب خرد کن</a:t>
          </a:r>
          <a:endParaRPr lang="en-US">
            <a:cs typeface="B Titr" panose="00000700000000000000" pitchFamily="2" charset="-78"/>
          </a:endParaRPr>
        </a:p>
      </dgm:t>
    </dgm:pt>
    <dgm:pt modelId="{42E3DCF2-559E-4E93-9FD9-36E1E761F85E}" type="parTrans" cxnId="{DFD0DCDF-5198-4F83-93B7-0EC282BCB62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A473D0B-108A-4621-9E74-EE15637DCB09}" type="sibTrans" cxnId="{DFD0DCDF-5198-4F83-93B7-0EC282BCB62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90BB1FC-DA49-4B8A-8156-44D1495BF73F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سرویس دیتاگرام : سرویسی است نه اتصالگرا و نه قابل اعتماد</a:t>
          </a:r>
          <a:endParaRPr lang="en-US">
            <a:cs typeface="B Titr" panose="00000700000000000000" pitchFamily="2" charset="-78"/>
          </a:endParaRPr>
        </a:p>
      </dgm:t>
    </dgm:pt>
    <dgm:pt modelId="{50D639AB-3307-4BF2-AC61-54061A7BE385}" type="parTrans" cxnId="{772FAF30-2C36-4A70-BF70-F51143ADCB1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D570385-56A2-43BA-B3FD-9564AD396D34}" type="sibTrans" cxnId="{772FAF30-2C36-4A70-BF70-F51143ADCB1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E11A7BD-B24B-4FFA-B5B4-2B16365033B0}" type="pres">
      <dgm:prSet presAssocID="{6DCD5188-B51B-4577-8DE8-6CFA16B7A56A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3EA05-1D91-4872-87BB-6ED1782F3DA3}" type="pres">
      <dgm:prSet presAssocID="{0F839A94-3C32-4F30-92B6-FE1E9618A753}" presName="linNode" presStyleCnt="0"/>
      <dgm:spPr/>
    </dgm:pt>
    <dgm:pt modelId="{539013C7-73D7-4343-BC94-52F5BA11ABAC}" type="pres">
      <dgm:prSet presAssocID="{0F839A94-3C32-4F30-92B6-FE1E9618A75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E0BDF-5BA6-4E75-A52A-02F5F728B616}" type="pres">
      <dgm:prSet presAssocID="{BC27111B-88AC-4E9B-9B05-70527634C936}" presName="sp" presStyleCnt="0"/>
      <dgm:spPr/>
    </dgm:pt>
    <dgm:pt modelId="{D3A0A765-6977-45B0-9288-D0A9ED92769F}" type="pres">
      <dgm:prSet presAssocID="{7041E3E1-458E-4538-8716-0631ACDE9A68}" presName="linNode" presStyleCnt="0"/>
      <dgm:spPr/>
    </dgm:pt>
    <dgm:pt modelId="{6B94500F-7D6F-41F8-8C3A-5261A71BAE91}" type="pres">
      <dgm:prSet presAssocID="{7041E3E1-458E-4538-8716-0631ACDE9A6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3B474-F4D8-42DF-BD9F-D91F6D04F4F5}" type="pres">
      <dgm:prSet presAssocID="{7041E3E1-458E-4538-8716-0631ACDE9A6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92A37-E245-4999-9DB7-77C255C8C871}" type="pres">
      <dgm:prSet presAssocID="{4CD5BA3F-CD77-4AE4-B2B1-640780C69AEB}" presName="sp" presStyleCnt="0"/>
      <dgm:spPr/>
    </dgm:pt>
    <dgm:pt modelId="{8503E049-1B6D-41AD-9427-754A10F501C6}" type="pres">
      <dgm:prSet presAssocID="{190BB1FC-DA49-4B8A-8156-44D1495BF73F}" presName="linNode" presStyleCnt="0"/>
      <dgm:spPr/>
    </dgm:pt>
    <dgm:pt modelId="{D8AD4893-A51E-4C03-9680-F81AEB8817DA}" type="pres">
      <dgm:prSet presAssocID="{190BB1FC-DA49-4B8A-8156-44D1495BF73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2FAF30-2C36-4A70-BF70-F51143ADCB10}" srcId="{6DCD5188-B51B-4577-8DE8-6CFA16B7A56A}" destId="{190BB1FC-DA49-4B8A-8156-44D1495BF73F}" srcOrd="2" destOrd="0" parTransId="{50D639AB-3307-4BF2-AC61-54061A7BE385}" sibTransId="{AD570385-56A2-43BA-B3FD-9564AD396D34}"/>
    <dgm:cxn modelId="{2060C870-9FC1-448C-8877-19FAE1EF3E70}" type="presOf" srcId="{7041E3E1-458E-4538-8716-0631ACDE9A68}" destId="{6B94500F-7D6F-41F8-8C3A-5261A71BAE91}" srcOrd="0" destOrd="0" presId="urn:microsoft.com/office/officeart/2005/8/layout/vList5"/>
    <dgm:cxn modelId="{7B74A6B1-514F-4AA9-B632-5F5CD746E8F0}" type="presOf" srcId="{3C8C98D8-1355-4E52-BFE2-4FC711B1FECB}" destId="{8EA3B474-F4D8-42DF-BD9F-D91F6D04F4F5}" srcOrd="0" destOrd="0" presId="urn:microsoft.com/office/officeart/2005/8/layout/vList5"/>
    <dgm:cxn modelId="{6BA8BA61-A886-4082-81F4-ECF3BA5CE0CF}" type="presOf" srcId="{190BB1FC-DA49-4B8A-8156-44D1495BF73F}" destId="{D8AD4893-A51E-4C03-9680-F81AEB8817DA}" srcOrd="0" destOrd="0" presId="urn:microsoft.com/office/officeart/2005/8/layout/vList5"/>
    <dgm:cxn modelId="{274733EE-8AF0-4353-A51F-F129FD4CE0A9}" type="presOf" srcId="{0F839A94-3C32-4F30-92B6-FE1E9618A753}" destId="{539013C7-73D7-4343-BC94-52F5BA11ABAC}" srcOrd="0" destOrd="0" presId="urn:microsoft.com/office/officeart/2005/8/layout/vList5"/>
    <dgm:cxn modelId="{E1784744-7D59-435B-B621-44CC4266258D}" srcId="{7041E3E1-458E-4538-8716-0631ACDE9A68}" destId="{3C8C98D8-1355-4E52-BFE2-4FC711B1FECB}" srcOrd="0" destOrd="0" parTransId="{C42C0DC7-366E-46E2-818A-E778473DB622}" sibTransId="{244E8226-3B5A-4CB1-8E00-4E6EBA711FE7}"/>
    <dgm:cxn modelId="{54F95CBD-C2BE-45F2-984F-A377E764F584}" srcId="{6DCD5188-B51B-4577-8DE8-6CFA16B7A56A}" destId="{7041E3E1-458E-4538-8716-0631ACDE9A68}" srcOrd="1" destOrd="0" parTransId="{E952DEE7-FCE8-4C31-954E-715796283BD5}" sibTransId="{4CD5BA3F-CD77-4AE4-B2B1-640780C69AEB}"/>
    <dgm:cxn modelId="{0069623F-EEF9-46D2-8E29-84B670425C8A}" type="presOf" srcId="{2EDB328B-0599-4B84-93FD-EDA72037ACF8}" destId="{8EA3B474-F4D8-42DF-BD9F-D91F6D04F4F5}" srcOrd="0" destOrd="1" presId="urn:microsoft.com/office/officeart/2005/8/layout/vList5"/>
    <dgm:cxn modelId="{FB3455F0-ABD3-46AF-B418-9415804E34E3}" srcId="{6DCD5188-B51B-4577-8DE8-6CFA16B7A56A}" destId="{0F839A94-3C32-4F30-92B6-FE1E9618A753}" srcOrd="0" destOrd="0" parTransId="{A739E5B1-CC49-4EAF-95E6-1BEE3CB0B6D6}" sibTransId="{BC27111B-88AC-4E9B-9B05-70527634C936}"/>
    <dgm:cxn modelId="{DFD0DCDF-5198-4F83-93B7-0EC282BCB623}" srcId="{7041E3E1-458E-4538-8716-0631ACDE9A68}" destId="{2EDB328B-0599-4B84-93FD-EDA72037ACF8}" srcOrd="1" destOrd="0" parTransId="{42E3DCF2-559E-4E93-9FD9-36E1E761F85E}" sibTransId="{9A473D0B-108A-4621-9E74-EE15637DCB09}"/>
    <dgm:cxn modelId="{319005D0-3162-4217-AB2A-90E25AB1A818}" type="presOf" srcId="{6DCD5188-B51B-4577-8DE8-6CFA16B7A56A}" destId="{0E11A7BD-B24B-4FFA-B5B4-2B16365033B0}" srcOrd="0" destOrd="0" presId="urn:microsoft.com/office/officeart/2005/8/layout/vList5"/>
    <dgm:cxn modelId="{114B252C-CE9B-487E-8273-24D80525DECF}" type="presParOf" srcId="{0E11A7BD-B24B-4FFA-B5B4-2B16365033B0}" destId="{2AB3EA05-1D91-4872-87BB-6ED1782F3DA3}" srcOrd="0" destOrd="0" presId="urn:microsoft.com/office/officeart/2005/8/layout/vList5"/>
    <dgm:cxn modelId="{4BEDCA37-ADC6-4F28-998B-F5224A078009}" type="presParOf" srcId="{2AB3EA05-1D91-4872-87BB-6ED1782F3DA3}" destId="{539013C7-73D7-4343-BC94-52F5BA11ABAC}" srcOrd="0" destOrd="0" presId="urn:microsoft.com/office/officeart/2005/8/layout/vList5"/>
    <dgm:cxn modelId="{883CDE3C-1F95-425D-ABDB-6356D4D591A9}" type="presParOf" srcId="{0E11A7BD-B24B-4FFA-B5B4-2B16365033B0}" destId="{DB8E0BDF-5BA6-4E75-A52A-02F5F728B616}" srcOrd="1" destOrd="0" presId="urn:microsoft.com/office/officeart/2005/8/layout/vList5"/>
    <dgm:cxn modelId="{B8F8A906-BC7A-45DA-BBBE-879A5E51C906}" type="presParOf" srcId="{0E11A7BD-B24B-4FFA-B5B4-2B16365033B0}" destId="{D3A0A765-6977-45B0-9288-D0A9ED92769F}" srcOrd="2" destOrd="0" presId="urn:microsoft.com/office/officeart/2005/8/layout/vList5"/>
    <dgm:cxn modelId="{5BA3BEC0-5591-479C-96FE-1CD026918050}" type="presParOf" srcId="{D3A0A765-6977-45B0-9288-D0A9ED92769F}" destId="{6B94500F-7D6F-41F8-8C3A-5261A71BAE91}" srcOrd="0" destOrd="0" presId="urn:microsoft.com/office/officeart/2005/8/layout/vList5"/>
    <dgm:cxn modelId="{0EF0467E-C9CA-47AC-8B1E-24A79649F80F}" type="presParOf" srcId="{D3A0A765-6977-45B0-9288-D0A9ED92769F}" destId="{8EA3B474-F4D8-42DF-BD9F-D91F6D04F4F5}" srcOrd="1" destOrd="0" presId="urn:microsoft.com/office/officeart/2005/8/layout/vList5"/>
    <dgm:cxn modelId="{ED922088-BA79-4066-84A0-8F3AD91E4920}" type="presParOf" srcId="{0E11A7BD-B24B-4FFA-B5B4-2B16365033B0}" destId="{6EE92A37-E245-4999-9DB7-77C255C8C871}" srcOrd="3" destOrd="0" presId="urn:microsoft.com/office/officeart/2005/8/layout/vList5"/>
    <dgm:cxn modelId="{5233EAAC-29F1-4848-B384-CF2710E4D116}" type="presParOf" srcId="{0E11A7BD-B24B-4FFA-B5B4-2B16365033B0}" destId="{8503E049-1B6D-41AD-9427-754A10F501C6}" srcOrd="4" destOrd="0" presId="urn:microsoft.com/office/officeart/2005/8/layout/vList5"/>
    <dgm:cxn modelId="{015DE755-9FB6-4A45-842D-FEC613F611F7}" type="presParOf" srcId="{8503E049-1B6D-41AD-9427-754A10F501C6}" destId="{D8AD4893-A51E-4C03-9680-F81AEB8817D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577E40B-DBCC-4F48-8D0C-62146E004C4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D111F5-2BEA-407F-8DE2-8EBAF2DC503D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دو چیز کاملا متفاوت</a:t>
          </a:r>
          <a:endParaRPr lang="en-US">
            <a:cs typeface="B Titr" panose="00000700000000000000" pitchFamily="2" charset="-78"/>
          </a:endParaRPr>
        </a:p>
      </dgm:t>
    </dgm:pt>
    <dgm:pt modelId="{AA74546B-9820-4A6C-8219-63201284C3A7}" type="parTrans" cxnId="{68F30E05-3A19-43B8-B0C6-BF8188A4996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19C640F-1ECE-486B-BA5E-1E9F941EE37E}" type="sibTrans" cxnId="{68F30E05-3A19-43B8-B0C6-BF8188A4996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A7E71C7-AC40-4109-BA6B-0F0611BEA110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سرویس</a:t>
          </a:r>
          <a:endParaRPr lang="en-US">
            <a:cs typeface="B Titr" panose="00000700000000000000" pitchFamily="2" charset="-78"/>
          </a:endParaRPr>
        </a:p>
      </dgm:t>
    </dgm:pt>
    <dgm:pt modelId="{93556D1B-81CA-4760-A758-F9B2A50CBC29}" type="parTrans" cxnId="{6BC4E058-9754-49AE-860F-45F4380FEE8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D99A531-025B-4959-8979-6A4653F65494}" type="sibTrans" cxnId="{6BC4E058-9754-49AE-860F-45F4380FEE8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71FDF3C-0C2B-4A8D-80E8-A0F8059F6C06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مجموعه ای از عملکردهای پایه که یک لایه در اختیار لایه بالاتر از خود قرار می دهد.</a:t>
          </a:r>
          <a:endParaRPr lang="en-US">
            <a:cs typeface="B Titr" panose="00000700000000000000" pitchFamily="2" charset="-78"/>
          </a:endParaRPr>
        </a:p>
      </dgm:t>
    </dgm:pt>
    <dgm:pt modelId="{584EA571-0A1A-41D8-B90E-83FE8763DB25}" type="parTrans" cxnId="{D42AD930-FAE7-4AE5-85FF-E33DCDFE941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93CA2E3-32F6-4FBB-9CB0-9A6CA4B8B98D}" type="sibTrans" cxnId="{D42AD930-FAE7-4AE5-85FF-E33DCDFE941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11735DB-7848-4A14-A9F9-72134759D430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فقط می گوید، یک لایه چه کارهایی می تواند برای کاربر خود انجام دهد، </a:t>
          </a:r>
          <a:r>
            <a:rPr lang="fa-IR" b="1" smtClean="0">
              <a:cs typeface="B Titr" panose="00000700000000000000" pitchFamily="2" charset="-78"/>
            </a:rPr>
            <a:t>بدون صحبت درباره نحوه انجام آن</a:t>
          </a:r>
          <a:endParaRPr lang="en-US">
            <a:cs typeface="B Titr" panose="00000700000000000000" pitchFamily="2" charset="-78"/>
          </a:endParaRPr>
        </a:p>
      </dgm:t>
    </dgm:pt>
    <dgm:pt modelId="{A1ED8AE4-EBB2-441C-A0EC-0517C80E1B72}" type="parTrans" cxnId="{60B21420-539A-40B1-B177-B3FFA91DA0F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7DB7687-66B9-410C-9761-96F834F53828}" type="sibTrans" cxnId="{60B21420-539A-40B1-B177-B3FFA91DA0F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2217A05-F4D8-4493-B7DD-D5E9B4F24202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پروتکل </a:t>
          </a:r>
          <a:r>
            <a:rPr lang="en-US" b="1" smtClean="0">
              <a:cs typeface="B Titr" panose="00000700000000000000" pitchFamily="2" charset="-78"/>
            </a:rPr>
            <a:t>(Protocol)</a:t>
          </a:r>
          <a:endParaRPr lang="en-US">
            <a:cs typeface="B Titr" panose="00000700000000000000" pitchFamily="2" charset="-78"/>
          </a:endParaRPr>
        </a:p>
      </dgm:t>
    </dgm:pt>
    <dgm:pt modelId="{96D8E2F7-3B8A-4E73-918C-82E376A38BA7}" type="parTrans" cxnId="{1195FA1B-D00D-47B0-9990-192261F551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FFB12DB-D0AF-4DA5-A9D8-42799EDD048D}" type="sibTrans" cxnId="{1195FA1B-D00D-47B0-9990-192261F551F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69C2D2A-8324-4AEE-BC05-6C8E3393D813}">
      <dgm:prSet custT="1"/>
      <dgm:spPr/>
      <dgm:t>
        <a:bodyPr/>
        <a:lstStyle/>
        <a:p>
          <a:pPr rtl="1"/>
          <a:r>
            <a:rPr lang="fa-IR" sz="1200" smtClean="0">
              <a:cs typeface="B Titr" panose="00000700000000000000" pitchFamily="2" charset="-78"/>
            </a:rPr>
            <a:t>مجموعه قواعد حاکم بر فرمت، مفهوم و نحوه تبادل بسته ها و پیامها بین دو لایه همتا (در طرفین ارتباط)</a:t>
          </a:r>
          <a:endParaRPr lang="en-US" sz="1200">
            <a:cs typeface="B Titr" panose="00000700000000000000" pitchFamily="2" charset="-78"/>
          </a:endParaRPr>
        </a:p>
      </dgm:t>
    </dgm:pt>
    <dgm:pt modelId="{DAE3B4B9-7F84-4541-AF6C-3A03EE71A79F}" type="parTrans" cxnId="{89A509D9-9E11-4A99-A326-5A9A7FF590F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103A33B-8A0B-411F-B4D6-3FAD9C84E5AD}" type="sibTrans" cxnId="{89A509D9-9E11-4A99-A326-5A9A7FF590F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A5326E5-80C2-4388-B3D1-488CFA86518C}">
      <dgm:prSet custT="1"/>
      <dgm:spPr/>
      <dgm:t>
        <a:bodyPr/>
        <a:lstStyle/>
        <a:p>
          <a:pPr rtl="1"/>
          <a:r>
            <a:rPr lang="fa-IR" sz="1200" smtClean="0">
              <a:cs typeface="B Titr" panose="00000700000000000000" pitchFamily="2" charset="-78"/>
            </a:rPr>
            <a:t>در واقع این پروتکل است که سرویسهای ارائه شده در هر لایه را پیاده سازی میکند.</a:t>
          </a:r>
          <a:endParaRPr lang="en-US" sz="1200">
            <a:cs typeface="B Titr" panose="00000700000000000000" pitchFamily="2" charset="-78"/>
          </a:endParaRPr>
        </a:p>
      </dgm:t>
    </dgm:pt>
    <dgm:pt modelId="{94FFD4D8-8F5F-4A07-A111-BDE7C62306CB}" type="parTrans" cxnId="{0F48D45E-3B3E-4AF7-8F07-FC5B1988761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63301AE-C9D3-4816-875B-3AF73B03B675}" type="sibTrans" cxnId="{0F48D45E-3B3E-4AF7-8F07-FC5B1988761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8A04AFB-399C-4881-A67F-9D28A7ABB100}" type="pres">
      <dgm:prSet presAssocID="{5577E40B-DBCC-4F48-8D0C-62146E004C4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DAC733-6C23-40F9-A075-12A0923A1920}" type="pres">
      <dgm:prSet presAssocID="{E9D111F5-2BEA-407F-8DE2-8EBAF2DC503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B49B91-46C5-44F4-AF86-99E8353A2496}" type="pres">
      <dgm:prSet presAssocID="{E9D111F5-2BEA-407F-8DE2-8EBAF2DC503D}" presName="gear1srcNode" presStyleLbl="node1" presStyleIdx="0" presStyleCnt="3"/>
      <dgm:spPr/>
      <dgm:t>
        <a:bodyPr/>
        <a:lstStyle/>
        <a:p>
          <a:endParaRPr lang="en-US"/>
        </a:p>
      </dgm:t>
    </dgm:pt>
    <dgm:pt modelId="{96B74367-BB30-451B-A9B8-236038903AB0}" type="pres">
      <dgm:prSet presAssocID="{E9D111F5-2BEA-407F-8DE2-8EBAF2DC503D}" presName="gear1dstNode" presStyleLbl="node1" presStyleIdx="0" presStyleCnt="3"/>
      <dgm:spPr/>
      <dgm:t>
        <a:bodyPr/>
        <a:lstStyle/>
        <a:p>
          <a:endParaRPr lang="en-US"/>
        </a:p>
      </dgm:t>
    </dgm:pt>
    <dgm:pt modelId="{90EFB80B-39CE-4334-B70A-B1F343876E77}" type="pres">
      <dgm:prSet presAssocID="{DA7E71C7-AC40-4109-BA6B-0F0611BEA11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85C50-B6B4-46C0-BEC5-9E222C731E09}" type="pres">
      <dgm:prSet presAssocID="{DA7E71C7-AC40-4109-BA6B-0F0611BEA110}" presName="gear2srcNode" presStyleLbl="node1" presStyleIdx="1" presStyleCnt="3"/>
      <dgm:spPr/>
      <dgm:t>
        <a:bodyPr/>
        <a:lstStyle/>
        <a:p>
          <a:endParaRPr lang="en-US"/>
        </a:p>
      </dgm:t>
    </dgm:pt>
    <dgm:pt modelId="{D9DEA8A4-27EB-4D52-B412-5F6CA2605039}" type="pres">
      <dgm:prSet presAssocID="{DA7E71C7-AC40-4109-BA6B-0F0611BEA110}" presName="gear2dstNode" presStyleLbl="node1" presStyleIdx="1" presStyleCnt="3"/>
      <dgm:spPr/>
      <dgm:t>
        <a:bodyPr/>
        <a:lstStyle/>
        <a:p>
          <a:endParaRPr lang="en-US"/>
        </a:p>
      </dgm:t>
    </dgm:pt>
    <dgm:pt modelId="{CC67FED0-085B-47C0-8285-810AA2C10FA8}" type="pres">
      <dgm:prSet presAssocID="{DA7E71C7-AC40-4109-BA6B-0F0611BEA110}" presName="gear2ch" presStyleLbl="fgAcc1" presStyleIdx="0" presStyleCnt="2" custScaleX="163265" custScaleY="163946" custLinFactNeighborX="-28061" custLinFactNeighborY="346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5D332-9738-4914-A135-D3423AECBCEF}" type="pres">
      <dgm:prSet presAssocID="{02217A05-F4D8-4493-B7DD-D5E9B4F24202}" presName="gear3" presStyleLbl="node1" presStyleIdx="2" presStyleCnt="3"/>
      <dgm:spPr/>
      <dgm:t>
        <a:bodyPr/>
        <a:lstStyle/>
        <a:p>
          <a:endParaRPr lang="en-US"/>
        </a:p>
      </dgm:t>
    </dgm:pt>
    <dgm:pt modelId="{20D8532F-226F-4007-B6EC-0E6BCFB9AD75}" type="pres">
      <dgm:prSet presAssocID="{02217A05-F4D8-4493-B7DD-D5E9B4F2420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C8674-FF69-4975-9662-5B1FAD57CC0A}" type="pres">
      <dgm:prSet presAssocID="{02217A05-F4D8-4493-B7DD-D5E9B4F24202}" presName="gear3srcNode" presStyleLbl="node1" presStyleIdx="2" presStyleCnt="3"/>
      <dgm:spPr/>
      <dgm:t>
        <a:bodyPr/>
        <a:lstStyle/>
        <a:p>
          <a:endParaRPr lang="en-US"/>
        </a:p>
      </dgm:t>
    </dgm:pt>
    <dgm:pt modelId="{D88B950C-8066-43D5-A371-8638876D98BB}" type="pres">
      <dgm:prSet presAssocID="{02217A05-F4D8-4493-B7DD-D5E9B4F24202}" presName="gear3dstNode" presStyleLbl="node1" presStyleIdx="2" presStyleCnt="3"/>
      <dgm:spPr/>
      <dgm:t>
        <a:bodyPr/>
        <a:lstStyle/>
        <a:p>
          <a:endParaRPr lang="en-US"/>
        </a:p>
      </dgm:t>
    </dgm:pt>
    <dgm:pt modelId="{31A14E62-876F-447A-86AD-AE3B842AFEC9}" type="pres">
      <dgm:prSet presAssocID="{02217A05-F4D8-4493-B7DD-D5E9B4F24202}" presName="gear3ch" presStyleLbl="fgAcc1" presStyleIdx="1" presStyleCnt="2" custScaleX="144898" custScaleY="155782" custLinFactNeighborX="26021" custLinFactNeighborY="-272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E6BD2-8AE6-455E-9AC2-D46C50DAD899}" type="pres">
      <dgm:prSet presAssocID="{B19C640F-1ECE-486B-BA5E-1E9F941EE37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0361410-90D4-4595-BE18-7B5DEE53082F}" type="pres">
      <dgm:prSet presAssocID="{9D99A531-025B-4959-8979-6A4653F6549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90DAB96-9B35-4568-810B-C2D3EEDEE595}" type="pres">
      <dgm:prSet presAssocID="{CFFB12DB-D0AF-4DA5-A9D8-42799EDD048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A2C08A9-D900-40DB-AE04-98900190FEC9}" type="presOf" srcId="{311735DB-7848-4A14-A9F9-72134759D430}" destId="{CC67FED0-085B-47C0-8285-810AA2C10FA8}" srcOrd="0" destOrd="1" presId="urn:microsoft.com/office/officeart/2005/8/layout/gear1"/>
    <dgm:cxn modelId="{C2FC5BFF-24DC-45EE-A7D1-1F7184F61091}" type="presOf" srcId="{E9D111F5-2BEA-407F-8DE2-8EBAF2DC503D}" destId="{96B74367-BB30-451B-A9B8-236038903AB0}" srcOrd="2" destOrd="0" presId="urn:microsoft.com/office/officeart/2005/8/layout/gear1"/>
    <dgm:cxn modelId="{C740F18F-6AA9-4156-9B43-DFF56D25CE78}" type="presOf" srcId="{02217A05-F4D8-4493-B7DD-D5E9B4F24202}" destId="{D88B950C-8066-43D5-A371-8638876D98BB}" srcOrd="3" destOrd="0" presId="urn:microsoft.com/office/officeart/2005/8/layout/gear1"/>
    <dgm:cxn modelId="{93E576C6-29CF-4BC8-B7DB-01B2328DC765}" type="presOf" srcId="{02217A05-F4D8-4493-B7DD-D5E9B4F24202}" destId="{20D8532F-226F-4007-B6EC-0E6BCFB9AD75}" srcOrd="1" destOrd="0" presId="urn:microsoft.com/office/officeart/2005/8/layout/gear1"/>
    <dgm:cxn modelId="{0846DB35-986C-4163-B703-21599E726810}" type="presOf" srcId="{469C2D2A-8324-4AEE-BC05-6C8E3393D813}" destId="{31A14E62-876F-447A-86AD-AE3B842AFEC9}" srcOrd="0" destOrd="0" presId="urn:microsoft.com/office/officeart/2005/8/layout/gear1"/>
    <dgm:cxn modelId="{B763B96F-C7CC-4A0B-BD9C-60B05A32A18D}" type="presOf" srcId="{DA7E71C7-AC40-4109-BA6B-0F0611BEA110}" destId="{31E85C50-B6B4-46C0-BEC5-9E222C731E09}" srcOrd="1" destOrd="0" presId="urn:microsoft.com/office/officeart/2005/8/layout/gear1"/>
    <dgm:cxn modelId="{6906D557-4262-41D8-B833-4612077240C3}" type="presOf" srcId="{B19C640F-1ECE-486B-BA5E-1E9F941EE37E}" destId="{E07E6BD2-8AE6-455E-9AC2-D46C50DAD899}" srcOrd="0" destOrd="0" presId="urn:microsoft.com/office/officeart/2005/8/layout/gear1"/>
    <dgm:cxn modelId="{0F48D45E-3B3E-4AF7-8F07-FC5B19887617}" srcId="{02217A05-F4D8-4493-B7DD-D5E9B4F24202}" destId="{4A5326E5-80C2-4388-B3D1-488CFA86518C}" srcOrd="1" destOrd="0" parTransId="{94FFD4D8-8F5F-4A07-A111-BDE7C62306CB}" sibTransId="{163301AE-C9D3-4816-875B-3AF73B03B675}"/>
    <dgm:cxn modelId="{669F928D-FF85-4A13-BAEC-4F2FBD57F993}" type="presOf" srcId="{E9D111F5-2BEA-407F-8DE2-8EBAF2DC503D}" destId="{B8B49B91-46C5-44F4-AF86-99E8353A2496}" srcOrd="1" destOrd="0" presId="urn:microsoft.com/office/officeart/2005/8/layout/gear1"/>
    <dgm:cxn modelId="{13BFC289-5CC2-4B7C-8962-34B51CBC2819}" type="presOf" srcId="{02217A05-F4D8-4493-B7DD-D5E9B4F24202}" destId="{9925D332-9738-4914-A135-D3423AECBCEF}" srcOrd="0" destOrd="0" presId="urn:microsoft.com/office/officeart/2005/8/layout/gear1"/>
    <dgm:cxn modelId="{81F0AA58-269E-4026-818F-6623C9237C04}" type="presOf" srcId="{5577E40B-DBCC-4F48-8D0C-62146E004C46}" destId="{A8A04AFB-399C-4881-A67F-9D28A7ABB100}" srcOrd="0" destOrd="0" presId="urn:microsoft.com/office/officeart/2005/8/layout/gear1"/>
    <dgm:cxn modelId="{D42AD930-FAE7-4AE5-85FF-E33DCDFE941D}" srcId="{DA7E71C7-AC40-4109-BA6B-0F0611BEA110}" destId="{171FDF3C-0C2B-4A8D-80E8-A0F8059F6C06}" srcOrd="0" destOrd="0" parTransId="{584EA571-0A1A-41D8-B90E-83FE8763DB25}" sibTransId="{593CA2E3-32F6-4FBB-9CB0-9A6CA4B8B98D}"/>
    <dgm:cxn modelId="{89A509D9-9E11-4A99-A326-5A9A7FF590FB}" srcId="{02217A05-F4D8-4493-B7DD-D5E9B4F24202}" destId="{469C2D2A-8324-4AEE-BC05-6C8E3393D813}" srcOrd="0" destOrd="0" parTransId="{DAE3B4B9-7F84-4541-AF6C-3A03EE71A79F}" sibTransId="{8103A33B-8A0B-411F-B4D6-3FAD9C84E5AD}"/>
    <dgm:cxn modelId="{60B21420-539A-40B1-B177-B3FFA91DA0FD}" srcId="{DA7E71C7-AC40-4109-BA6B-0F0611BEA110}" destId="{311735DB-7848-4A14-A9F9-72134759D430}" srcOrd="1" destOrd="0" parTransId="{A1ED8AE4-EBB2-441C-A0EC-0517C80E1B72}" sibTransId="{A7DB7687-66B9-410C-9761-96F834F53828}"/>
    <dgm:cxn modelId="{BCAEDDF0-A6FA-4DE7-B164-DFDF2FA1316F}" type="presOf" srcId="{CFFB12DB-D0AF-4DA5-A9D8-42799EDD048D}" destId="{890DAB96-9B35-4568-810B-C2D3EEDEE595}" srcOrd="0" destOrd="0" presId="urn:microsoft.com/office/officeart/2005/8/layout/gear1"/>
    <dgm:cxn modelId="{AF0A2D8B-4CD3-4E03-AAB3-DF5D33A74E55}" type="presOf" srcId="{171FDF3C-0C2B-4A8D-80E8-A0F8059F6C06}" destId="{CC67FED0-085B-47C0-8285-810AA2C10FA8}" srcOrd="0" destOrd="0" presId="urn:microsoft.com/office/officeart/2005/8/layout/gear1"/>
    <dgm:cxn modelId="{202A41C9-25CA-43C6-87DC-84D49AD77699}" type="presOf" srcId="{9D99A531-025B-4959-8979-6A4653F65494}" destId="{B0361410-90D4-4595-BE18-7B5DEE53082F}" srcOrd="0" destOrd="0" presId="urn:microsoft.com/office/officeart/2005/8/layout/gear1"/>
    <dgm:cxn modelId="{12FAD9A7-D041-4322-93B9-AAE024BC5F0E}" type="presOf" srcId="{DA7E71C7-AC40-4109-BA6B-0F0611BEA110}" destId="{D9DEA8A4-27EB-4D52-B412-5F6CA2605039}" srcOrd="2" destOrd="0" presId="urn:microsoft.com/office/officeart/2005/8/layout/gear1"/>
    <dgm:cxn modelId="{1195FA1B-D00D-47B0-9990-192261F551FC}" srcId="{5577E40B-DBCC-4F48-8D0C-62146E004C46}" destId="{02217A05-F4D8-4493-B7DD-D5E9B4F24202}" srcOrd="2" destOrd="0" parTransId="{96D8E2F7-3B8A-4E73-918C-82E376A38BA7}" sibTransId="{CFFB12DB-D0AF-4DA5-A9D8-42799EDD048D}"/>
    <dgm:cxn modelId="{4ECAD713-1170-4815-898E-69DAFA3A765B}" type="presOf" srcId="{E9D111F5-2BEA-407F-8DE2-8EBAF2DC503D}" destId="{A1DAC733-6C23-40F9-A075-12A0923A1920}" srcOrd="0" destOrd="0" presId="urn:microsoft.com/office/officeart/2005/8/layout/gear1"/>
    <dgm:cxn modelId="{68F30E05-3A19-43B8-B0C6-BF8188A4996D}" srcId="{5577E40B-DBCC-4F48-8D0C-62146E004C46}" destId="{E9D111F5-2BEA-407F-8DE2-8EBAF2DC503D}" srcOrd="0" destOrd="0" parTransId="{AA74546B-9820-4A6C-8219-63201284C3A7}" sibTransId="{B19C640F-1ECE-486B-BA5E-1E9F941EE37E}"/>
    <dgm:cxn modelId="{AC43D53C-E3C9-4E7A-8DEB-B04573C6020B}" type="presOf" srcId="{02217A05-F4D8-4493-B7DD-D5E9B4F24202}" destId="{8F8C8674-FF69-4975-9662-5B1FAD57CC0A}" srcOrd="2" destOrd="0" presId="urn:microsoft.com/office/officeart/2005/8/layout/gear1"/>
    <dgm:cxn modelId="{7F28AECE-22BA-45FB-B455-B1F4B7FA626D}" type="presOf" srcId="{DA7E71C7-AC40-4109-BA6B-0F0611BEA110}" destId="{90EFB80B-39CE-4334-B70A-B1F343876E77}" srcOrd="0" destOrd="0" presId="urn:microsoft.com/office/officeart/2005/8/layout/gear1"/>
    <dgm:cxn modelId="{1496A331-BE29-4F5A-AA9A-54A40B8B7AA6}" type="presOf" srcId="{4A5326E5-80C2-4388-B3D1-488CFA86518C}" destId="{31A14E62-876F-447A-86AD-AE3B842AFEC9}" srcOrd="0" destOrd="1" presId="urn:microsoft.com/office/officeart/2005/8/layout/gear1"/>
    <dgm:cxn modelId="{6BC4E058-9754-49AE-860F-45F4380FEE8A}" srcId="{5577E40B-DBCC-4F48-8D0C-62146E004C46}" destId="{DA7E71C7-AC40-4109-BA6B-0F0611BEA110}" srcOrd="1" destOrd="0" parTransId="{93556D1B-81CA-4760-A758-F9B2A50CBC29}" sibTransId="{9D99A531-025B-4959-8979-6A4653F65494}"/>
    <dgm:cxn modelId="{9E088E1E-21AE-4D56-AD75-D5174362205E}" type="presParOf" srcId="{A8A04AFB-399C-4881-A67F-9D28A7ABB100}" destId="{A1DAC733-6C23-40F9-A075-12A0923A1920}" srcOrd="0" destOrd="0" presId="urn:microsoft.com/office/officeart/2005/8/layout/gear1"/>
    <dgm:cxn modelId="{F2BEC778-5436-4415-8304-77C8B0BBA9C4}" type="presParOf" srcId="{A8A04AFB-399C-4881-A67F-9D28A7ABB100}" destId="{B8B49B91-46C5-44F4-AF86-99E8353A2496}" srcOrd="1" destOrd="0" presId="urn:microsoft.com/office/officeart/2005/8/layout/gear1"/>
    <dgm:cxn modelId="{55A71451-998B-4D69-9ED3-1D07367C99FA}" type="presParOf" srcId="{A8A04AFB-399C-4881-A67F-9D28A7ABB100}" destId="{96B74367-BB30-451B-A9B8-236038903AB0}" srcOrd="2" destOrd="0" presId="urn:microsoft.com/office/officeart/2005/8/layout/gear1"/>
    <dgm:cxn modelId="{4CA60356-277B-4CFE-9BB7-51965D599135}" type="presParOf" srcId="{A8A04AFB-399C-4881-A67F-9D28A7ABB100}" destId="{90EFB80B-39CE-4334-B70A-B1F343876E77}" srcOrd="3" destOrd="0" presId="urn:microsoft.com/office/officeart/2005/8/layout/gear1"/>
    <dgm:cxn modelId="{FD6B7E29-6448-43AF-9637-D522F4FBE4D8}" type="presParOf" srcId="{A8A04AFB-399C-4881-A67F-9D28A7ABB100}" destId="{31E85C50-B6B4-46C0-BEC5-9E222C731E09}" srcOrd="4" destOrd="0" presId="urn:microsoft.com/office/officeart/2005/8/layout/gear1"/>
    <dgm:cxn modelId="{34A3202A-613C-4A0F-BA85-76821E79BACD}" type="presParOf" srcId="{A8A04AFB-399C-4881-A67F-9D28A7ABB100}" destId="{D9DEA8A4-27EB-4D52-B412-5F6CA2605039}" srcOrd="5" destOrd="0" presId="urn:microsoft.com/office/officeart/2005/8/layout/gear1"/>
    <dgm:cxn modelId="{70360CA4-8496-4CBD-BC8D-E4FF4F978D68}" type="presParOf" srcId="{A8A04AFB-399C-4881-A67F-9D28A7ABB100}" destId="{CC67FED0-085B-47C0-8285-810AA2C10FA8}" srcOrd="6" destOrd="0" presId="urn:microsoft.com/office/officeart/2005/8/layout/gear1"/>
    <dgm:cxn modelId="{06BFE9F2-01CC-442F-8D6F-D3A564F72B4A}" type="presParOf" srcId="{A8A04AFB-399C-4881-A67F-9D28A7ABB100}" destId="{9925D332-9738-4914-A135-D3423AECBCEF}" srcOrd="7" destOrd="0" presId="urn:microsoft.com/office/officeart/2005/8/layout/gear1"/>
    <dgm:cxn modelId="{73F87B74-06D5-47DC-A023-45F0385721F8}" type="presParOf" srcId="{A8A04AFB-399C-4881-A67F-9D28A7ABB100}" destId="{20D8532F-226F-4007-B6EC-0E6BCFB9AD75}" srcOrd="8" destOrd="0" presId="urn:microsoft.com/office/officeart/2005/8/layout/gear1"/>
    <dgm:cxn modelId="{5C7EAC1B-5F27-4C6F-8BAE-7171D950C7C8}" type="presParOf" srcId="{A8A04AFB-399C-4881-A67F-9D28A7ABB100}" destId="{8F8C8674-FF69-4975-9662-5B1FAD57CC0A}" srcOrd="9" destOrd="0" presId="urn:microsoft.com/office/officeart/2005/8/layout/gear1"/>
    <dgm:cxn modelId="{731FE1CB-1C01-4DB5-985D-77BFFE8BDC4D}" type="presParOf" srcId="{A8A04AFB-399C-4881-A67F-9D28A7ABB100}" destId="{D88B950C-8066-43D5-A371-8638876D98BB}" srcOrd="10" destOrd="0" presId="urn:microsoft.com/office/officeart/2005/8/layout/gear1"/>
    <dgm:cxn modelId="{E0B48655-0284-47FA-B10B-0574BFA6A5AD}" type="presParOf" srcId="{A8A04AFB-399C-4881-A67F-9D28A7ABB100}" destId="{31A14E62-876F-447A-86AD-AE3B842AFEC9}" srcOrd="11" destOrd="0" presId="urn:microsoft.com/office/officeart/2005/8/layout/gear1"/>
    <dgm:cxn modelId="{15B903CD-0E8E-41CA-B1E3-80109FC62A8F}" type="presParOf" srcId="{A8A04AFB-399C-4881-A67F-9D28A7ABB100}" destId="{E07E6BD2-8AE6-455E-9AC2-D46C50DAD899}" srcOrd="12" destOrd="0" presId="urn:microsoft.com/office/officeart/2005/8/layout/gear1"/>
    <dgm:cxn modelId="{330B0F57-A61D-4994-9530-4677B7364AEB}" type="presParOf" srcId="{A8A04AFB-399C-4881-A67F-9D28A7ABB100}" destId="{B0361410-90D4-4595-BE18-7B5DEE53082F}" srcOrd="13" destOrd="0" presId="urn:microsoft.com/office/officeart/2005/8/layout/gear1"/>
    <dgm:cxn modelId="{5682E64B-9705-4DCA-A0AF-989180D53CCB}" type="presParOf" srcId="{A8A04AFB-399C-4881-A67F-9D28A7ABB100}" destId="{890DAB96-9B35-4568-810B-C2D3EEDEE595}" srcOrd="14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4CA80F0-27B0-4144-9A5F-21C51D6661F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5448A2D-7335-492E-BF4C-B914D0980749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مدل مرجع </a:t>
          </a:r>
          <a:r>
            <a:rPr lang="en-US" b="1" smtClean="0">
              <a:cs typeface="B Titr" panose="00000700000000000000" pitchFamily="2" charset="-78"/>
            </a:rPr>
            <a:t>OSI</a:t>
          </a:r>
          <a:endParaRPr lang="en-US">
            <a:cs typeface="B Titr" panose="00000700000000000000" pitchFamily="2" charset="-78"/>
          </a:endParaRPr>
        </a:p>
      </dgm:t>
    </dgm:pt>
    <dgm:pt modelId="{FDA66B97-61E4-4140-995E-7699C6E45DFD}" type="parTrans" cxnId="{C1ECE094-BC6E-4E0A-AF2C-E556EDBB7AA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29BFF4D-06BD-47D6-AF6A-0C6E83881C46}" type="sibTrans" cxnId="{C1ECE094-BC6E-4E0A-AF2C-E556EDBB7AA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F04D559-0740-45F6-8E6E-A95E48C28E83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ارائه شده توسط سازمان بین المللی استاندارها </a:t>
          </a:r>
          <a:r>
            <a:rPr lang="en-US" b="1" smtClean="0">
              <a:cs typeface="B Titr" panose="00000700000000000000" pitchFamily="2" charset="-78"/>
            </a:rPr>
            <a:t>(ISO)</a:t>
          </a:r>
          <a:endParaRPr lang="en-US">
            <a:cs typeface="B Titr" panose="00000700000000000000" pitchFamily="2" charset="-78"/>
          </a:endParaRPr>
        </a:p>
      </dgm:t>
    </dgm:pt>
    <dgm:pt modelId="{0CBE9ACB-38A2-41A3-A30E-A9EF6D7666CE}" type="parTrans" cxnId="{BBF2FE27-874E-419A-A478-7656AB0BDBD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F016358-1A31-41AD-A4DD-87D73E8A22B7}" type="sibTrans" cxnId="{BBF2FE27-874E-419A-A478-7656AB0BDBD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305BEF6-88E1-41F8-B799-24AF9CF99E9A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جهت جلوگیری از سلیقه ای و پیچیده شدن طراحی شبکه ها</a:t>
          </a:r>
          <a:endParaRPr lang="en-US">
            <a:cs typeface="B Titr" panose="00000700000000000000" pitchFamily="2" charset="-78"/>
          </a:endParaRPr>
        </a:p>
      </dgm:t>
    </dgm:pt>
    <dgm:pt modelId="{9EA1B2EB-F1A2-4799-AD8F-78C1C80890DB}" type="parTrans" cxnId="{8B5044B2-1DDC-4B60-A721-41D0552ADEB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FB158D0-325B-448D-9B8A-7EDDD9AA54FB}" type="sibTrans" cxnId="{8B5044B2-1DDC-4B60-A721-41D0552ADEB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F6C5097-6A1A-40A6-A4D7-72CFDD10201D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مدل هفت لایه ای با تعیین دقیق وظایف و خدمات هر لایه</a:t>
          </a:r>
          <a:endParaRPr lang="en-US">
            <a:cs typeface="B Titr" panose="00000700000000000000" pitchFamily="2" charset="-78"/>
          </a:endParaRPr>
        </a:p>
      </dgm:t>
    </dgm:pt>
    <dgm:pt modelId="{A89E5B7C-5125-4DFE-8B7A-971F09E70FAE}" type="parTrans" cxnId="{29FADE1F-B468-4606-8ED3-34B56D8FE1E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E78F869-3122-404F-ACE7-7466FB2784D5}" type="sibTrans" cxnId="{29FADE1F-B468-4606-8ED3-34B56D8FE1E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2A86F07-9EBA-440E-BFD6-D7CBBA5A8B91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امروزه عملا بدون کاربرد عملی</a:t>
          </a:r>
          <a:endParaRPr lang="en-US">
            <a:cs typeface="B Titr" panose="00000700000000000000" pitchFamily="2" charset="-78"/>
          </a:endParaRPr>
        </a:p>
      </dgm:t>
    </dgm:pt>
    <dgm:pt modelId="{16567C26-C6E1-4D41-8479-534E68F08FA9}" type="parTrans" cxnId="{BB999B57-27C7-4338-B34B-BE112F89767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26404A9-10B6-46AC-BD39-0D12A1694793}" type="sibTrans" cxnId="{BB999B57-27C7-4338-B34B-BE112F89767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D8FBC35-D617-4975-85FE-7A618B8A2076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استفاده بعنوان مدلی جهت تعیین کارکرد شبکه ها و توصیف آنها</a:t>
          </a:r>
          <a:endParaRPr lang="en-US">
            <a:cs typeface="B Titr" panose="00000700000000000000" pitchFamily="2" charset="-78"/>
          </a:endParaRPr>
        </a:p>
      </dgm:t>
    </dgm:pt>
    <dgm:pt modelId="{971D7760-95C9-49BE-B102-6BA1129BDFFB}" type="parTrans" cxnId="{FCCDD7F6-6655-47E1-87B9-64E860F8171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FA73804-359C-415F-B3FA-C51DB63497FD}" type="sibTrans" cxnId="{FCCDD7F6-6655-47E1-87B9-64E860F8171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F39C640-444D-4328-A776-0552656596D4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مدل مرجع </a:t>
          </a:r>
          <a:r>
            <a:rPr lang="en-US" b="1" smtClean="0">
              <a:cs typeface="B Titr" panose="00000700000000000000" pitchFamily="2" charset="-78"/>
            </a:rPr>
            <a:t>TCP/IP</a:t>
          </a:r>
          <a:endParaRPr lang="en-US">
            <a:cs typeface="B Titr" panose="00000700000000000000" pitchFamily="2" charset="-78"/>
          </a:endParaRPr>
        </a:p>
      </dgm:t>
    </dgm:pt>
    <dgm:pt modelId="{E82D653B-8168-4E7F-ACFA-F5133D0F8988}" type="parTrans" cxnId="{1A3BB038-3499-40E9-AFB8-6DE267F93BA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5073F8D-68CA-45F8-8AA3-AEB220190FBA}" type="sibTrans" cxnId="{1A3BB038-3499-40E9-AFB8-6DE267F93BA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8EF4E75-8D53-48EA-B131-6A44F582B841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پیاده سازی و ارائه شده برای استفاده در اینترنت(شبکه آرپانت)</a:t>
          </a:r>
          <a:endParaRPr lang="en-US">
            <a:cs typeface="B Titr" panose="00000700000000000000" pitchFamily="2" charset="-78"/>
          </a:endParaRPr>
        </a:p>
      </dgm:t>
    </dgm:pt>
    <dgm:pt modelId="{BC92B2DD-85C1-4582-ABB3-DE9999DD5EBA}" type="parTrans" cxnId="{4746EA48-9DFD-4004-9210-92613B3045D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DAB23EA-2493-4D02-9FCE-37B3B597EB16}" type="sibTrans" cxnId="{4746EA48-9DFD-4004-9210-92613B3045D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FA7E828-BEF5-40F3-AF14-D9ACE7ED53C7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ابتدا برنامه ها و پروتکلهای آن نوشته شد و سپس مدلی(البته نه چندان کامل) برای آن ارائه شد)</a:t>
          </a:r>
          <a:endParaRPr lang="en-US">
            <a:cs typeface="B Titr" panose="00000700000000000000" pitchFamily="2" charset="-78"/>
          </a:endParaRPr>
        </a:p>
      </dgm:t>
    </dgm:pt>
    <dgm:pt modelId="{118D94DB-A0EA-4DC3-8664-C48AD01F40EB}" type="parTrans" cxnId="{A23F17CF-F73E-42F6-8227-099DE5E115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383934A-B387-4BB2-ACF2-6EAA18DB7F7F}" type="sibTrans" cxnId="{A23F17CF-F73E-42F6-8227-099DE5E1157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727FA2B-4A3A-4AED-BAD7-9C84785838AA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تقریبا تنها مدل مورد کاربرد در شبکه ها (محلی و گسترده)</a:t>
          </a:r>
          <a:endParaRPr lang="en-US">
            <a:cs typeface="B Titr" panose="00000700000000000000" pitchFamily="2" charset="-78"/>
          </a:endParaRPr>
        </a:p>
      </dgm:t>
    </dgm:pt>
    <dgm:pt modelId="{0540B59C-2F89-4664-B83E-1D8DD921960F}" type="parTrans" cxnId="{15BDF0E2-7253-4A5C-999E-D6BA906AB01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90CD81D-D268-4CEB-952E-49F7A63EFB2B}" type="sibTrans" cxnId="{15BDF0E2-7253-4A5C-999E-D6BA906AB01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97CAA4E-21BA-45BB-80C4-E2D2220D9EB0}" type="pres">
      <dgm:prSet presAssocID="{D4CA80F0-27B0-4144-9A5F-21C51D6661F8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C45AF-CF20-4CD1-946E-B872D3EB6F7D}" type="pres">
      <dgm:prSet presAssocID="{A5448A2D-7335-492E-BF4C-B914D0980749}" presName="composite" presStyleCnt="0"/>
      <dgm:spPr/>
    </dgm:pt>
    <dgm:pt modelId="{1546D7B1-7C80-4202-AF57-6639F414706C}" type="pres">
      <dgm:prSet presAssocID="{A5448A2D-7335-492E-BF4C-B914D098074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B677E-9897-4D85-B592-F4163AD1E1E1}" type="pres">
      <dgm:prSet presAssocID="{A5448A2D-7335-492E-BF4C-B914D098074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46621-F974-4ED6-8EED-2E24E6408AF8}" type="pres">
      <dgm:prSet presAssocID="{129BFF4D-06BD-47D6-AF6A-0C6E83881C46}" presName="space" presStyleCnt="0"/>
      <dgm:spPr/>
    </dgm:pt>
    <dgm:pt modelId="{701B8697-B16D-426C-A8A3-7BCFFCB08B23}" type="pres">
      <dgm:prSet presAssocID="{BF39C640-444D-4328-A776-0552656596D4}" presName="composite" presStyleCnt="0"/>
      <dgm:spPr/>
    </dgm:pt>
    <dgm:pt modelId="{DAA6E3E6-BFE1-4384-8090-ABC9DD73580D}" type="pres">
      <dgm:prSet presAssocID="{BF39C640-444D-4328-A776-0552656596D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16E3A-847C-4777-B4B2-121917754C86}" type="pres">
      <dgm:prSet presAssocID="{BF39C640-444D-4328-A776-0552656596D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F5E06-B978-4E04-A4D4-5881B550BF63}" type="presOf" srcId="{2727FA2B-4A3A-4AED-BAD7-9C84785838AA}" destId="{A1C16E3A-847C-4777-B4B2-121917754C86}" srcOrd="0" destOrd="2" presId="urn:microsoft.com/office/officeart/2005/8/layout/hList1"/>
    <dgm:cxn modelId="{29FADE1F-B468-4606-8ED3-34B56D8FE1EE}" srcId="{A5448A2D-7335-492E-BF4C-B914D0980749}" destId="{6F6C5097-6A1A-40A6-A4D7-72CFDD10201D}" srcOrd="2" destOrd="0" parTransId="{A89E5B7C-5125-4DFE-8B7A-971F09E70FAE}" sibTransId="{2E78F869-3122-404F-ACE7-7466FB2784D5}"/>
    <dgm:cxn modelId="{C1ECE094-BC6E-4E0A-AF2C-E556EDBB7AA2}" srcId="{D4CA80F0-27B0-4144-9A5F-21C51D6661F8}" destId="{A5448A2D-7335-492E-BF4C-B914D0980749}" srcOrd="0" destOrd="0" parTransId="{FDA66B97-61E4-4140-995E-7699C6E45DFD}" sibTransId="{129BFF4D-06BD-47D6-AF6A-0C6E83881C46}"/>
    <dgm:cxn modelId="{4746EA48-9DFD-4004-9210-92613B3045D3}" srcId="{BF39C640-444D-4328-A776-0552656596D4}" destId="{B8EF4E75-8D53-48EA-B131-6A44F582B841}" srcOrd="0" destOrd="0" parTransId="{BC92B2DD-85C1-4582-ABB3-DE9999DD5EBA}" sibTransId="{2DAB23EA-2493-4D02-9FCE-37B3B597EB16}"/>
    <dgm:cxn modelId="{7713BCE5-17AE-4BCC-86B9-4E1D7BD3A3ED}" type="presOf" srcId="{BF39C640-444D-4328-A776-0552656596D4}" destId="{DAA6E3E6-BFE1-4384-8090-ABC9DD73580D}" srcOrd="0" destOrd="0" presId="urn:microsoft.com/office/officeart/2005/8/layout/hList1"/>
    <dgm:cxn modelId="{BB999B57-27C7-4338-B34B-BE112F897672}" srcId="{A5448A2D-7335-492E-BF4C-B914D0980749}" destId="{C2A86F07-9EBA-440E-BFD6-D7CBBA5A8B91}" srcOrd="3" destOrd="0" parTransId="{16567C26-C6E1-4D41-8479-534E68F08FA9}" sibTransId="{726404A9-10B6-46AC-BD39-0D12A1694793}"/>
    <dgm:cxn modelId="{68A76BDC-B3EB-46BD-B431-FCF0F98C8B6B}" type="presOf" srcId="{6F6C5097-6A1A-40A6-A4D7-72CFDD10201D}" destId="{220B677E-9897-4D85-B592-F4163AD1E1E1}" srcOrd="0" destOrd="2" presId="urn:microsoft.com/office/officeart/2005/8/layout/hList1"/>
    <dgm:cxn modelId="{7010E361-5081-4764-AF53-6E4DA7D396C5}" type="presOf" srcId="{B8EF4E75-8D53-48EA-B131-6A44F582B841}" destId="{A1C16E3A-847C-4777-B4B2-121917754C86}" srcOrd="0" destOrd="0" presId="urn:microsoft.com/office/officeart/2005/8/layout/hList1"/>
    <dgm:cxn modelId="{0A8FDAAE-6F88-4456-B830-555EEA02B106}" type="presOf" srcId="{C2A86F07-9EBA-440E-BFD6-D7CBBA5A8B91}" destId="{220B677E-9897-4D85-B592-F4163AD1E1E1}" srcOrd="0" destOrd="3" presId="urn:microsoft.com/office/officeart/2005/8/layout/hList1"/>
    <dgm:cxn modelId="{7080F39D-D5E0-4ADA-A1B1-843ADC5BD6B7}" type="presOf" srcId="{2F04D559-0740-45F6-8E6E-A95E48C28E83}" destId="{220B677E-9897-4D85-B592-F4163AD1E1E1}" srcOrd="0" destOrd="0" presId="urn:microsoft.com/office/officeart/2005/8/layout/hList1"/>
    <dgm:cxn modelId="{629E7134-2089-4C97-8CBA-25FFDE7C89D7}" type="presOf" srcId="{7FA7E828-BEF5-40F3-AF14-D9ACE7ED53C7}" destId="{A1C16E3A-847C-4777-B4B2-121917754C86}" srcOrd="0" destOrd="1" presId="urn:microsoft.com/office/officeart/2005/8/layout/hList1"/>
    <dgm:cxn modelId="{A23F17CF-F73E-42F6-8227-099DE5E11570}" srcId="{BF39C640-444D-4328-A776-0552656596D4}" destId="{7FA7E828-BEF5-40F3-AF14-D9ACE7ED53C7}" srcOrd="1" destOrd="0" parTransId="{118D94DB-A0EA-4DC3-8664-C48AD01F40EB}" sibTransId="{2383934A-B387-4BB2-ACF2-6EAA18DB7F7F}"/>
    <dgm:cxn modelId="{498B096F-88C0-41E4-B665-612410746264}" type="presOf" srcId="{A5448A2D-7335-492E-BF4C-B914D0980749}" destId="{1546D7B1-7C80-4202-AF57-6639F414706C}" srcOrd="0" destOrd="0" presId="urn:microsoft.com/office/officeart/2005/8/layout/hList1"/>
    <dgm:cxn modelId="{8B5044B2-1DDC-4B60-A721-41D0552ADEB6}" srcId="{A5448A2D-7335-492E-BF4C-B914D0980749}" destId="{F305BEF6-88E1-41F8-B799-24AF9CF99E9A}" srcOrd="1" destOrd="0" parTransId="{9EA1B2EB-F1A2-4799-AD8F-78C1C80890DB}" sibTransId="{5FB158D0-325B-448D-9B8A-7EDDD9AA54FB}"/>
    <dgm:cxn modelId="{9F31FA8A-8762-4256-A634-63E9929E28C1}" type="presOf" srcId="{F305BEF6-88E1-41F8-B799-24AF9CF99E9A}" destId="{220B677E-9897-4D85-B592-F4163AD1E1E1}" srcOrd="0" destOrd="1" presId="urn:microsoft.com/office/officeart/2005/8/layout/hList1"/>
    <dgm:cxn modelId="{53DC981E-36D6-4284-9616-63F7B1D65C9A}" type="presOf" srcId="{9D8FBC35-D617-4975-85FE-7A618B8A2076}" destId="{220B677E-9897-4D85-B592-F4163AD1E1E1}" srcOrd="0" destOrd="4" presId="urn:microsoft.com/office/officeart/2005/8/layout/hList1"/>
    <dgm:cxn modelId="{1A3BB038-3499-40E9-AFB8-6DE267F93BA6}" srcId="{D4CA80F0-27B0-4144-9A5F-21C51D6661F8}" destId="{BF39C640-444D-4328-A776-0552656596D4}" srcOrd="1" destOrd="0" parTransId="{E82D653B-8168-4E7F-ACFA-F5133D0F8988}" sibTransId="{85073F8D-68CA-45F8-8AA3-AEB220190FBA}"/>
    <dgm:cxn modelId="{15BDF0E2-7253-4A5C-999E-D6BA906AB01A}" srcId="{BF39C640-444D-4328-A776-0552656596D4}" destId="{2727FA2B-4A3A-4AED-BAD7-9C84785838AA}" srcOrd="2" destOrd="0" parTransId="{0540B59C-2F89-4664-B83E-1D8DD921960F}" sibTransId="{990CD81D-D268-4CEB-952E-49F7A63EFB2B}"/>
    <dgm:cxn modelId="{BBF2FE27-874E-419A-A478-7656AB0BDBDA}" srcId="{A5448A2D-7335-492E-BF4C-B914D0980749}" destId="{2F04D559-0740-45F6-8E6E-A95E48C28E83}" srcOrd="0" destOrd="0" parTransId="{0CBE9ACB-38A2-41A3-A30E-A9EF6D7666CE}" sibTransId="{4F016358-1A31-41AD-A4DD-87D73E8A22B7}"/>
    <dgm:cxn modelId="{C8702BF4-CC3C-4EA5-98C5-4E9BF73F9276}" type="presOf" srcId="{D4CA80F0-27B0-4144-9A5F-21C51D6661F8}" destId="{497CAA4E-21BA-45BB-80C4-E2D2220D9EB0}" srcOrd="0" destOrd="0" presId="urn:microsoft.com/office/officeart/2005/8/layout/hList1"/>
    <dgm:cxn modelId="{FCCDD7F6-6655-47E1-87B9-64E860F8171E}" srcId="{A5448A2D-7335-492E-BF4C-B914D0980749}" destId="{9D8FBC35-D617-4975-85FE-7A618B8A2076}" srcOrd="4" destOrd="0" parTransId="{971D7760-95C9-49BE-B102-6BA1129BDFFB}" sibTransId="{8FA73804-359C-415F-B3FA-C51DB63497FD}"/>
    <dgm:cxn modelId="{772C4F97-FA35-4211-9994-4336216FD521}" type="presParOf" srcId="{497CAA4E-21BA-45BB-80C4-E2D2220D9EB0}" destId="{E99C45AF-CF20-4CD1-946E-B872D3EB6F7D}" srcOrd="0" destOrd="0" presId="urn:microsoft.com/office/officeart/2005/8/layout/hList1"/>
    <dgm:cxn modelId="{70BA9C0D-F3B7-4D8D-8CC6-9884F4734A19}" type="presParOf" srcId="{E99C45AF-CF20-4CD1-946E-B872D3EB6F7D}" destId="{1546D7B1-7C80-4202-AF57-6639F414706C}" srcOrd="0" destOrd="0" presId="urn:microsoft.com/office/officeart/2005/8/layout/hList1"/>
    <dgm:cxn modelId="{DA1AC9AE-A278-44B6-90F8-2A2B579DB65D}" type="presParOf" srcId="{E99C45AF-CF20-4CD1-946E-B872D3EB6F7D}" destId="{220B677E-9897-4D85-B592-F4163AD1E1E1}" srcOrd="1" destOrd="0" presId="urn:microsoft.com/office/officeart/2005/8/layout/hList1"/>
    <dgm:cxn modelId="{CF017073-EFB8-4DDA-A05C-A4D85C14ACF3}" type="presParOf" srcId="{497CAA4E-21BA-45BB-80C4-E2D2220D9EB0}" destId="{D8946621-F974-4ED6-8EED-2E24E6408AF8}" srcOrd="1" destOrd="0" presId="urn:microsoft.com/office/officeart/2005/8/layout/hList1"/>
    <dgm:cxn modelId="{A715266C-56B8-4ACC-9F8F-111E690AE8AA}" type="presParOf" srcId="{497CAA4E-21BA-45BB-80C4-E2D2220D9EB0}" destId="{701B8697-B16D-426C-A8A3-7BCFFCB08B23}" srcOrd="2" destOrd="0" presId="urn:microsoft.com/office/officeart/2005/8/layout/hList1"/>
    <dgm:cxn modelId="{6BF9E36F-E847-4483-86FC-99DF343AEA96}" type="presParOf" srcId="{701B8697-B16D-426C-A8A3-7BCFFCB08B23}" destId="{DAA6E3E6-BFE1-4384-8090-ABC9DD73580D}" srcOrd="0" destOrd="0" presId="urn:microsoft.com/office/officeart/2005/8/layout/hList1"/>
    <dgm:cxn modelId="{7A77918F-7078-42C9-9538-DCE6A8124E10}" type="presParOf" srcId="{701B8697-B16D-426C-A8A3-7BCFFCB08B23}" destId="{A1C16E3A-847C-4777-B4B2-121917754C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9E7217F-A83D-4CDC-A393-077967B83C4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12E140E-2DC4-47E9-90DA-393BAF8E8AFF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وظیفه انتقال بیت های خام از طریق کانال مخابراتی</a:t>
          </a:r>
          <a:endParaRPr lang="en-US">
            <a:cs typeface="B Titr" panose="00000700000000000000" pitchFamily="2" charset="-78"/>
          </a:endParaRPr>
        </a:p>
      </dgm:t>
    </dgm:pt>
    <dgm:pt modelId="{26DFC510-67CB-4307-B257-1ACDFAC1C233}" type="parTrans" cxnId="{BD9502B7-DA0D-436A-91A6-79182D867AF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3BB6788-9F47-442D-BFD8-49C73BB43AE1}" type="sibTrans" cxnId="{BD9502B7-DA0D-436A-91A6-79182D867AF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41BF9AB-4DE6-4446-A4C8-CF0F4EA23588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هیچ اطلاعی از محتوای پیام ندارد.</a:t>
          </a:r>
          <a:endParaRPr lang="en-US">
            <a:cs typeface="B Titr" panose="00000700000000000000" pitchFamily="2" charset="-78"/>
          </a:endParaRPr>
        </a:p>
      </dgm:t>
    </dgm:pt>
    <dgm:pt modelId="{A09F4788-57DC-4CE8-8B87-75553BB3A897}" type="parTrans" cxnId="{197E170E-694D-4D8F-BA75-F45E4F91CE3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8409903-C5E4-457E-85D8-BF62F9779603}" type="sibTrans" cxnId="{197E170E-694D-4D8F-BA75-F45E4F91CE3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8CC4E2B-2E8E-4E2F-BCE5-53AC6B4E4770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واحد اطلاعات بیت است.</a:t>
          </a:r>
          <a:endParaRPr lang="en-US">
            <a:cs typeface="B Titr" panose="00000700000000000000" pitchFamily="2" charset="-78"/>
          </a:endParaRPr>
        </a:p>
      </dgm:t>
    </dgm:pt>
    <dgm:pt modelId="{D545A2BD-FF21-4A92-8155-3EEB54FB5A94}" type="parTrans" cxnId="{54838649-2459-46DD-8A0C-C0122581AEA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51BD7D3-E99A-4A38-8B2F-2093661B55E0}" type="sibTrans" cxnId="{54838649-2459-46DD-8A0C-C0122581AEA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35E6A07-5599-4DD0-B70D-6F92E784ACB2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هیچ وظیفه ای در مورد تشخیص خطا و ترمیم آن ندارد.</a:t>
          </a:r>
          <a:endParaRPr lang="en-US">
            <a:cs typeface="B Titr" panose="00000700000000000000" pitchFamily="2" charset="-78"/>
          </a:endParaRPr>
        </a:p>
      </dgm:t>
    </dgm:pt>
    <dgm:pt modelId="{862127BE-5381-4FD3-92CF-1D3DC48A4573}" type="parTrans" cxnId="{84FCD756-D4B3-4104-A4A7-DB365FD3645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9167591-F1FD-4224-8BA8-B4410F0B3FC2}" type="sibTrans" cxnId="{84FCD756-D4B3-4104-A4A7-DB365FD3645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9D5296-4245-4B0E-A76A-8B7257F55634}" type="pres">
      <dgm:prSet presAssocID="{C9E7217F-A83D-4CDC-A393-077967B83C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684A9-2947-413D-AF5F-F46EA1A0B978}" type="pres">
      <dgm:prSet presAssocID="{B12E140E-2DC4-47E9-90DA-393BAF8E8AF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AB935-6BF4-44BB-B26F-743827AD1D88}" type="pres">
      <dgm:prSet presAssocID="{83BB6788-9F47-442D-BFD8-49C73BB43AE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6A3B2CC-1287-49C8-8CAC-D512CD30755E}" type="pres">
      <dgm:prSet presAssocID="{83BB6788-9F47-442D-BFD8-49C73BB43AE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EAD6DEC-54D5-4468-B7A3-1263B47F7746}" type="pres">
      <dgm:prSet presAssocID="{E41BF9AB-4DE6-4446-A4C8-CF0F4EA235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B6EBD-C47D-4630-AB27-0CBC22D0CEAE}" type="pres">
      <dgm:prSet presAssocID="{E8409903-C5E4-457E-85D8-BF62F97796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C658FFA-4BB3-496F-8DDA-62DB2555F968}" type="pres">
      <dgm:prSet presAssocID="{E8409903-C5E4-457E-85D8-BF62F9779603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7639D6E-238B-4CF6-8A08-074203452D30}" type="pres">
      <dgm:prSet presAssocID="{D8CC4E2B-2E8E-4E2F-BCE5-53AC6B4E47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02476-33C2-4E40-AA39-759DC947C813}" type="pres">
      <dgm:prSet presAssocID="{E51BD7D3-E99A-4A38-8B2F-2093661B55E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AFB417B-35B7-45D2-9871-B0D09232494A}" type="pres">
      <dgm:prSet presAssocID="{E51BD7D3-E99A-4A38-8B2F-2093661B55E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F39A500-8458-4727-8E57-52195BB44AB4}" type="pres">
      <dgm:prSet presAssocID="{835E6A07-5599-4DD0-B70D-6F92E784ACB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5FB08-842F-45A7-8719-1B0EFC5F2BBD}" type="pres">
      <dgm:prSet presAssocID="{69167591-F1FD-4224-8BA8-B4410F0B3FC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16FF23C-1AAB-4681-A25B-A07944E636F9}" type="pres">
      <dgm:prSet presAssocID="{69167591-F1FD-4224-8BA8-B4410F0B3FC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ABEE3CC-2752-4A7C-BB63-153A4827712D}" type="presOf" srcId="{69167591-F1FD-4224-8BA8-B4410F0B3FC2}" destId="{D615FB08-842F-45A7-8719-1B0EFC5F2BBD}" srcOrd="0" destOrd="0" presId="urn:microsoft.com/office/officeart/2005/8/layout/cycle2"/>
    <dgm:cxn modelId="{54838649-2459-46DD-8A0C-C0122581AEA9}" srcId="{C9E7217F-A83D-4CDC-A393-077967B83C43}" destId="{D8CC4E2B-2E8E-4E2F-BCE5-53AC6B4E4770}" srcOrd="2" destOrd="0" parTransId="{D545A2BD-FF21-4A92-8155-3EEB54FB5A94}" sibTransId="{E51BD7D3-E99A-4A38-8B2F-2093661B55E0}"/>
    <dgm:cxn modelId="{C4C70187-FBFB-42C8-AFAD-6D4730D8492E}" type="presOf" srcId="{E51BD7D3-E99A-4A38-8B2F-2093661B55E0}" destId="{2D602476-33C2-4E40-AA39-759DC947C813}" srcOrd="0" destOrd="0" presId="urn:microsoft.com/office/officeart/2005/8/layout/cycle2"/>
    <dgm:cxn modelId="{197E170E-694D-4D8F-BA75-F45E4F91CE3B}" srcId="{C9E7217F-A83D-4CDC-A393-077967B83C43}" destId="{E41BF9AB-4DE6-4446-A4C8-CF0F4EA23588}" srcOrd="1" destOrd="0" parTransId="{A09F4788-57DC-4CE8-8B87-75553BB3A897}" sibTransId="{E8409903-C5E4-457E-85D8-BF62F9779603}"/>
    <dgm:cxn modelId="{D9BC4798-2711-40B1-B439-4EDB3E67CFFC}" type="presOf" srcId="{E8409903-C5E4-457E-85D8-BF62F9779603}" destId="{6EBB6EBD-C47D-4630-AB27-0CBC22D0CEAE}" srcOrd="0" destOrd="0" presId="urn:microsoft.com/office/officeart/2005/8/layout/cycle2"/>
    <dgm:cxn modelId="{029DF9A1-71EB-4241-B9B5-366893554623}" type="presOf" srcId="{835E6A07-5599-4DD0-B70D-6F92E784ACB2}" destId="{9F39A500-8458-4727-8E57-52195BB44AB4}" srcOrd="0" destOrd="0" presId="urn:microsoft.com/office/officeart/2005/8/layout/cycle2"/>
    <dgm:cxn modelId="{20D358FB-5ED4-4DC2-A103-785FDBA5AD80}" type="presOf" srcId="{83BB6788-9F47-442D-BFD8-49C73BB43AE1}" destId="{78CAB935-6BF4-44BB-B26F-743827AD1D88}" srcOrd="0" destOrd="0" presId="urn:microsoft.com/office/officeart/2005/8/layout/cycle2"/>
    <dgm:cxn modelId="{DD7C1587-812C-4AB4-BE73-EEE2D14B588D}" type="presOf" srcId="{69167591-F1FD-4224-8BA8-B4410F0B3FC2}" destId="{E16FF23C-1AAB-4681-A25B-A07944E636F9}" srcOrd="1" destOrd="0" presId="urn:microsoft.com/office/officeart/2005/8/layout/cycle2"/>
    <dgm:cxn modelId="{C31315DB-059A-4A7E-BC97-F166A068CED9}" type="presOf" srcId="{D8CC4E2B-2E8E-4E2F-BCE5-53AC6B4E4770}" destId="{E7639D6E-238B-4CF6-8A08-074203452D30}" srcOrd="0" destOrd="0" presId="urn:microsoft.com/office/officeart/2005/8/layout/cycle2"/>
    <dgm:cxn modelId="{F6F22169-F115-4A86-92F9-B6360AFBF73C}" type="presOf" srcId="{C9E7217F-A83D-4CDC-A393-077967B83C43}" destId="{D39D5296-4245-4B0E-A76A-8B7257F55634}" srcOrd="0" destOrd="0" presId="urn:microsoft.com/office/officeart/2005/8/layout/cycle2"/>
    <dgm:cxn modelId="{D079D3A9-66C6-4BF5-8755-6ADEB6EAA796}" type="presOf" srcId="{E51BD7D3-E99A-4A38-8B2F-2093661B55E0}" destId="{3AFB417B-35B7-45D2-9871-B0D09232494A}" srcOrd="1" destOrd="0" presId="urn:microsoft.com/office/officeart/2005/8/layout/cycle2"/>
    <dgm:cxn modelId="{81925787-C894-4B5F-8063-AC798C2B0A28}" type="presOf" srcId="{B12E140E-2DC4-47E9-90DA-393BAF8E8AFF}" destId="{F13684A9-2947-413D-AF5F-F46EA1A0B978}" srcOrd="0" destOrd="0" presId="urn:microsoft.com/office/officeart/2005/8/layout/cycle2"/>
    <dgm:cxn modelId="{BD9502B7-DA0D-436A-91A6-79182D867AF7}" srcId="{C9E7217F-A83D-4CDC-A393-077967B83C43}" destId="{B12E140E-2DC4-47E9-90DA-393BAF8E8AFF}" srcOrd="0" destOrd="0" parTransId="{26DFC510-67CB-4307-B257-1ACDFAC1C233}" sibTransId="{83BB6788-9F47-442D-BFD8-49C73BB43AE1}"/>
    <dgm:cxn modelId="{84FCD756-D4B3-4104-A4A7-DB365FD36458}" srcId="{C9E7217F-A83D-4CDC-A393-077967B83C43}" destId="{835E6A07-5599-4DD0-B70D-6F92E784ACB2}" srcOrd="3" destOrd="0" parTransId="{862127BE-5381-4FD3-92CF-1D3DC48A4573}" sibTransId="{69167591-F1FD-4224-8BA8-B4410F0B3FC2}"/>
    <dgm:cxn modelId="{2EF7C69F-5428-49E5-8EE0-0A04A5A7237B}" type="presOf" srcId="{E41BF9AB-4DE6-4446-A4C8-CF0F4EA23588}" destId="{9EAD6DEC-54D5-4468-B7A3-1263B47F7746}" srcOrd="0" destOrd="0" presId="urn:microsoft.com/office/officeart/2005/8/layout/cycle2"/>
    <dgm:cxn modelId="{62428911-033B-4C5F-B340-9A57846D002A}" type="presOf" srcId="{E8409903-C5E4-457E-85D8-BF62F9779603}" destId="{2C658FFA-4BB3-496F-8DDA-62DB2555F968}" srcOrd="1" destOrd="0" presId="urn:microsoft.com/office/officeart/2005/8/layout/cycle2"/>
    <dgm:cxn modelId="{756B90EC-DDC9-4B2F-85A9-265CE0B29D4F}" type="presOf" srcId="{83BB6788-9F47-442D-BFD8-49C73BB43AE1}" destId="{F6A3B2CC-1287-49C8-8CAC-D512CD30755E}" srcOrd="1" destOrd="0" presId="urn:microsoft.com/office/officeart/2005/8/layout/cycle2"/>
    <dgm:cxn modelId="{0D4669ED-00C2-49E4-9DAB-25D621C8313A}" type="presParOf" srcId="{D39D5296-4245-4B0E-A76A-8B7257F55634}" destId="{F13684A9-2947-413D-AF5F-F46EA1A0B978}" srcOrd="0" destOrd="0" presId="urn:microsoft.com/office/officeart/2005/8/layout/cycle2"/>
    <dgm:cxn modelId="{65FF0A3C-4124-42A7-8EA4-233DBF1E1D27}" type="presParOf" srcId="{D39D5296-4245-4B0E-A76A-8B7257F55634}" destId="{78CAB935-6BF4-44BB-B26F-743827AD1D88}" srcOrd="1" destOrd="0" presId="urn:microsoft.com/office/officeart/2005/8/layout/cycle2"/>
    <dgm:cxn modelId="{3A9FC1A6-2322-46AB-B27E-931054EEF7DE}" type="presParOf" srcId="{78CAB935-6BF4-44BB-B26F-743827AD1D88}" destId="{F6A3B2CC-1287-49C8-8CAC-D512CD30755E}" srcOrd="0" destOrd="0" presId="urn:microsoft.com/office/officeart/2005/8/layout/cycle2"/>
    <dgm:cxn modelId="{5219B514-F59B-48BD-8939-899B8B5B7357}" type="presParOf" srcId="{D39D5296-4245-4B0E-A76A-8B7257F55634}" destId="{9EAD6DEC-54D5-4468-B7A3-1263B47F7746}" srcOrd="2" destOrd="0" presId="urn:microsoft.com/office/officeart/2005/8/layout/cycle2"/>
    <dgm:cxn modelId="{CBCD8D94-E8A7-474A-87DB-5FD905FF0605}" type="presParOf" srcId="{D39D5296-4245-4B0E-A76A-8B7257F55634}" destId="{6EBB6EBD-C47D-4630-AB27-0CBC22D0CEAE}" srcOrd="3" destOrd="0" presId="urn:microsoft.com/office/officeart/2005/8/layout/cycle2"/>
    <dgm:cxn modelId="{8BB24FFF-8B55-4A63-8F3B-2D5842420066}" type="presParOf" srcId="{6EBB6EBD-C47D-4630-AB27-0CBC22D0CEAE}" destId="{2C658FFA-4BB3-496F-8DDA-62DB2555F968}" srcOrd="0" destOrd="0" presId="urn:microsoft.com/office/officeart/2005/8/layout/cycle2"/>
    <dgm:cxn modelId="{2D7D577C-2A20-4603-ADDC-673F7BC1002F}" type="presParOf" srcId="{D39D5296-4245-4B0E-A76A-8B7257F55634}" destId="{E7639D6E-238B-4CF6-8A08-074203452D30}" srcOrd="4" destOrd="0" presId="urn:microsoft.com/office/officeart/2005/8/layout/cycle2"/>
    <dgm:cxn modelId="{63A331EF-5CAB-4BAD-AE4B-7BD5D6D04284}" type="presParOf" srcId="{D39D5296-4245-4B0E-A76A-8B7257F55634}" destId="{2D602476-33C2-4E40-AA39-759DC947C813}" srcOrd="5" destOrd="0" presId="urn:microsoft.com/office/officeart/2005/8/layout/cycle2"/>
    <dgm:cxn modelId="{C335509F-E23A-422D-B775-51FABCC7BBE9}" type="presParOf" srcId="{2D602476-33C2-4E40-AA39-759DC947C813}" destId="{3AFB417B-35B7-45D2-9871-B0D09232494A}" srcOrd="0" destOrd="0" presId="urn:microsoft.com/office/officeart/2005/8/layout/cycle2"/>
    <dgm:cxn modelId="{DEF1A95E-82CE-4B4D-8BA8-462CFD89709A}" type="presParOf" srcId="{D39D5296-4245-4B0E-A76A-8B7257F55634}" destId="{9F39A500-8458-4727-8E57-52195BB44AB4}" srcOrd="6" destOrd="0" presId="urn:microsoft.com/office/officeart/2005/8/layout/cycle2"/>
    <dgm:cxn modelId="{15CCF4DD-C158-4DE3-BEFC-981ABDB72F0B}" type="presParOf" srcId="{D39D5296-4245-4B0E-A76A-8B7257F55634}" destId="{D615FB08-842F-45A7-8719-1B0EFC5F2BBD}" srcOrd="7" destOrd="0" presId="urn:microsoft.com/office/officeart/2005/8/layout/cycle2"/>
    <dgm:cxn modelId="{BED694CD-C3A7-468C-9BA0-4106BF7F4B57}" type="presParOf" srcId="{D615FB08-842F-45A7-8719-1B0EFC5F2BBD}" destId="{E16FF23C-1AAB-4681-A25B-A07944E636F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8101C95-0CA7-48CB-8D8A-714886FBEBB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5E8C1A-DDF6-4DE6-9B14-B4FB2768A109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سوالات و پارامترهای این لایه:</a:t>
          </a:r>
          <a:endParaRPr lang="en-US">
            <a:cs typeface="B Titr" panose="00000700000000000000" pitchFamily="2" charset="-78"/>
          </a:endParaRPr>
        </a:p>
      </dgm:t>
    </dgm:pt>
    <dgm:pt modelId="{FA631E63-A065-49E0-8260-F09696A3C1CA}" type="parTrans" cxnId="{896388D6-F495-450A-A2EB-2506067A805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2B23BB2-A8FB-4947-A128-851540E2FE4F}" type="sibTrans" cxnId="{896388D6-F495-450A-A2EB-2506067A805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2E4E10B-FD63-4AB7-845E-85D544E931C6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ولتاژهای مورد استفاده برای </a:t>
          </a:r>
          <a:r>
            <a:rPr lang="en-US" smtClean="0">
              <a:cs typeface="B Titr" panose="00000700000000000000" pitchFamily="2" charset="-78"/>
            </a:rPr>
            <a:t>0,1</a:t>
          </a:r>
          <a:endParaRPr lang="en-US">
            <a:cs typeface="B Titr" panose="00000700000000000000" pitchFamily="2" charset="-78"/>
          </a:endParaRPr>
        </a:p>
      </dgm:t>
    </dgm:pt>
    <dgm:pt modelId="{6818AD5E-9631-4F31-A3B2-D124192EC4AC}" type="parTrans" cxnId="{6930ED11-E293-43AC-94EB-DB2D3839549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BCE96D4-5884-4CF6-8BF1-8DB829B9D4A5}" type="sibTrans" cxnId="{6930ED11-E293-43AC-94EB-DB2D3839549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6A4DC85-D038-4D99-B613-546184109E58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نوع مدولاسیون</a:t>
          </a:r>
          <a:endParaRPr lang="en-US">
            <a:cs typeface="B Titr" panose="00000700000000000000" pitchFamily="2" charset="-78"/>
          </a:endParaRPr>
        </a:p>
      </dgm:t>
    </dgm:pt>
    <dgm:pt modelId="{5CB86644-0C58-41F7-BEC1-30E15CFACC5B}" type="parTrans" cxnId="{72F501AC-17F3-42E1-8D39-C151988EB04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312D748-AAAE-4BF4-9170-7627ADB5C485}" type="sibTrans" cxnId="{72F501AC-17F3-42E1-8D39-C151988EB04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F8F1CF6-EBB0-4BA4-9FD2-2BF69825781A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ظرفیت کانال و نرخ ارسال</a:t>
          </a:r>
          <a:endParaRPr lang="en-US">
            <a:cs typeface="B Titr" panose="00000700000000000000" pitchFamily="2" charset="-78"/>
          </a:endParaRPr>
        </a:p>
      </dgm:t>
    </dgm:pt>
    <dgm:pt modelId="{F853ECD0-C072-44D0-96F0-C0000D3EB02D}" type="parTrans" cxnId="{71ACA782-F094-4F1C-AE7D-890394D2641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8AC5175-9FEA-4AAC-8F61-CC29F13B6553}" type="sibTrans" cxnId="{71ACA782-F094-4F1C-AE7D-890394D2641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DEA8C20-86FF-4F7D-9925-22A637C3E8B6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نحوه اتصال مکانیکی و الکتریکی، نوع کابل، نوع رابط(کانکتور) کابل و ...</a:t>
          </a:r>
          <a:endParaRPr lang="en-US">
            <a:cs typeface="B Titr" panose="00000700000000000000" pitchFamily="2" charset="-78"/>
          </a:endParaRPr>
        </a:p>
      </dgm:t>
    </dgm:pt>
    <dgm:pt modelId="{2EEF71C8-6EA9-417A-B1C0-2A81C504A45F}" type="parTrans" cxnId="{5DFB18B4-E0E8-4E1C-B845-D74CD4D2A2A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1D62A44-868A-4AFA-9010-D3FED4AC67BA}" type="sibTrans" cxnId="{5DFB18B4-E0E8-4E1C-B845-D74CD4D2A2A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28A5C79-D4F4-491F-89AA-F7BD5ABDE2E6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این لایه تماما سخت افزاری است و مسائل مخابراتی در مبادله بیت ها انجام میشود.</a:t>
          </a:r>
          <a:endParaRPr lang="en-US">
            <a:cs typeface="B Titr" panose="00000700000000000000" pitchFamily="2" charset="-78"/>
          </a:endParaRPr>
        </a:p>
      </dgm:t>
    </dgm:pt>
    <dgm:pt modelId="{7F48C400-8258-41DA-852B-5C823A66BD2A}" type="parTrans" cxnId="{0F74331B-6074-44EB-A347-80580AD8A90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297544F-A046-4B41-8A69-9B27F60D68B5}" type="sibTrans" cxnId="{0F74331B-6074-44EB-A347-80580AD8A90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386C9F5-6F94-4702-80DE-8775E89E8917}" type="pres">
      <dgm:prSet presAssocID="{18101C95-0CA7-48CB-8D8A-714886FBEBB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1ADCA-1559-439A-A9FA-792F97283FD7}" type="pres">
      <dgm:prSet presAssocID="{F35E8C1A-DDF6-4DE6-9B14-B4FB2768A109}" presName="comp" presStyleCnt="0"/>
      <dgm:spPr/>
    </dgm:pt>
    <dgm:pt modelId="{F6D7B16D-6CEF-4B07-AD00-C46CD1713893}" type="pres">
      <dgm:prSet presAssocID="{F35E8C1A-DDF6-4DE6-9B14-B4FB2768A109}" presName="box" presStyleLbl="node1" presStyleIdx="0" presStyleCnt="2"/>
      <dgm:spPr/>
      <dgm:t>
        <a:bodyPr/>
        <a:lstStyle/>
        <a:p>
          <a:endParaRPr lang="en-US"/>
        </a:p>
      </dgm:t>
    </dgm:pt>
    <dgm:pt modelId="{A12663BE-886B-47AB-B5BD-2FDFFBA6AB31}" type="pres">
      <dgm:prSet presAssocID="{F35E8C1A-DDF6-4DE6-9B14-B4FB2768A109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289513E-5E97-4A57-9CBE-F33A98F76366}" type="pres">
      <dgm:prSet presAssocID="{F35E8C1A-DDF6-4DE6-9B14-B4FB2768A10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6D9D6-C533-4CE6-9F39-C4EA8304EE42}" type="pres">
      <dgm:prSet presAssocID="{E2B23BB2-A8FB-4947-A128-851540E2FE4F}" presName="spacer" presStyleCnt="0"/>
      <dgm:spPr/>
    </dgm:pt>
    <dgm:pt modelId="{0B4AB051-D8FF-4EDE-B064-B2974B9112E5}" type="pres">
      <dgm:prSet presAssocID="{328A5C79-D4F4-491F-89AA-F7BD5ABDE2E6}" presName="comp" presStyleCnt="0"/>
      <dgm:spPr/>
    </dgm:pt>
    <dgm:pt modelId="{086BFBB0-BE14-4E66-9B0F-D89C80F9ADD2}" type="pres">
      <dgm:prSet presAssocID="{328A5C79-D4F4-491F-89AA-F7BD5ABDE2E6}" presName="box" presStyleLbl="node1" presStyleIdx="1" presStyleCnt="2"/>
      <dgm:spPr/>
      <dgm:t>
        <a:bodyPr/>
        <a:lstStyle/>
        <a:p>
          <a:endParaRPr lang="en-US"/>
        </a:p>
      </dgm:t>
    </dgm:pt>
    <dgm:pt modelId="{F5986697-C733-4DA4-B804-53FA14D04F60}" type="pres">
      <dgm:prSet presAssocID="{328A5C79-D4F4-491F-89AA-F7BD5ABDE2E6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3000" r="-93000"/>
          </a:stretch>
        </a:blipFill>
      </dgm:spPr>
    </dgm:pt>
    <dgm:pt modelId="{83E43BBD-3F45-492D-945F-387478B5B465}" type="pres">
      <dgm:prSet presAssocID="{328A5C79-D4F4-491F-89AA-F7BD5ABDE2E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C16096-B7EB-476F-B755-5BA5854EF542}" type="presOf" srcId="{6DEA8C20-86FF-4F7D-9925-22A637C3E8B6}" destId="{F6D7B16D-6CEF-4B07-AD00-C46CD1713893}" srcOrd="0" destOrd="4" presId="urn:microsoft.com/office/officeart/2005/8/layout/vList4"/>
    <dgm:cxn modelId="{A131E357-EE46-46CA-B8E3-BEEF496140E8}" type="presOf" srcId="{66A4DC85-D038-4D99-B613-546184109E58}" destId="{F6D7B16D-6CEF-4B07-AD00-C46CD1713893}" srcOrd="0" destOrd="2" presId="urn:microsoft.com/office/officeart/2005/8/layout/vList4"/>
    <dgm:cxn modelId="{5DFB18B4-E0E8-4E1C-B845-D74CD4D2A2A0}" srcId="{F35E8C1A-DDF6-4DE6-9B14-B4FB2768A109}" destId="{6DEA8C20-86FF-4F7D-9925-22A637C3E8B6}" srcOrd="3" destOrd="0" parTransId="{2EEF71C8-6EA9-417A-B1C0-2A81C504A45F}" sibTransId="{01D62A44-868A-4AFA-9010-D3FED4AC67BA}"/>
    <dgm:cxn modelId="{8DA48361-2A35-4667-BE65-32E438F80FA3}" type="presOf" srcId="{F35E8C1A-DDF6-4DE6-9B14-B4FB2768A109}" destId="{F6D7B16D-6CEF-4B07-AD00-C46CD1713893}" srcOrd="0" destOrd="0" presId="urn:microsoft.com/office/officeart/2005/8/layout/vList4"/>
    <dgm:cxn modelId="{71ACA782-F094-4F1C-AE7D-890394D26417}" srcId="{F35E8C1A-DDF6-4DE6-9B14-B4FB2768A109}" destId="{2F8F1CF6-EBB0-4BA4-9FD2-2BF69825781A}" srcOrd="2" destOrd="0" parTransId="{F853ECD0-C072-44D0-96F0-C0000D3EB02D}" sibTransId="{68AC5175-9FEA-4AAC-8F61-CC29F13B6553}"/>
    <dgm:cxn modelId="{68D44B10-7653-40F1-BB31-0C96F24E2DE1}" type="presOf" srcId="{F35E8C1A-DDF6-4DE6-9B14-B4FB2768A109}" destId="{C289513E-5E97-4A57-9CBE-F33A98F76366}" srcOrd="1" destOrd="0" presId="urn:microsoft.com/office/officeart/2005/8/layout/vList4"/>
    <dgm:cxn modelId="{0F74331B-6074-44EB-A347-80580AD8A90D}" srcId="{18101C95-0CA7-48CB-8D8A-714886FBEBB8}" destId="{328A5C79-D4F4-491F-89AA-F7BD5ABDE2E6}" srcOrd="1" destOrd="0" parTransId="{7F48C400-8258-41DA-852B-5C823A66BD2A}" sibTransId="{2297544F-A046-4B41-8A69-9B27F60D68B5}"/>
    <dgm:cxn modelId="{6930ED11-E293-43AC-94EB-DB2D38395499}" srcId="{F35E8C1A-DDF6-4DE6-9B14-B4FB2768A109}" destId="{92E4E10B-FD63-4AB7-845E-85D544E931C6}" srcOrd="0" destOrd="0" parTransId="{6818AD5E-9631-4F31-A3B2-D124192EC4AC}" sibTransId="{3BCE96D4-5884-4CF6-8BF1-8DB829B9D4A5}"/>
    <dgm:cxn modelId="{7A9D1796-1B3F-4735-9534-ECF445B73C6F}" type="presOf" srcId="{92E4E10B-FD63-4AB7-845E-85D544E931C6}" destId="{C289513E-5E97-4A57-9CBE-F33A98F76366}" srcOrd="1" destOrd="1" presId="urn:microsoft.com/office/officeart/2005/8/layout/vList4"/>
    <dgm:cxn modelId="{896388D6-F495-450A-A2EB-2506067A8058}" srcId="{18101C95-0CA7-48CB-8D8A-714886FBEBB8}" destId="{F35E8C1A-DDF6-4DE6-9B14-B4FB2768A109}" srcOrd="0" destOrd="0" parTransId="{FA631E63-A065-49E0-8260-F09696A3C1CA}" sibTransId="{E2B23BB2-A8FB-4947-A128-851540E2FE4F}"/>
    <dgm:cxn modelId="{6ED35839-9DAC-43FB-A1F7-89D0A41F61CD}" type="presOf" srcId="{2F8F1CF6-EBB0-4BA4-9FD2-2BF69825781A}" destId="{F6D7B16D-6CEF-4B07-AD00-C46CD1713893}" srcOrd="0" destOrd="3" presId="urn:microsoft.com/office/officeart/2005/8/layout/vList4"/>
    <dgm:cxn modelId="{9F3781D6-DA49-43F2-83F3-85CB0A5BBE02}" type="presOf" srcId="{2F8F1CF6-EBB0-4BA4-9FD2-2BF69825781A}" destId="{C289513E-5E97-4A57-9CBE-F33A98F76366}" srcOrd="1" destOrd="3" presId="urn:microsoft.com/office/officeart/2005/8/layout/vList4"/>
    <dgm:cxn modelId="{0C695528-8F10-4115-B2C4-C988D00B42A5}" type="presOf" srcId="{328A5C79-D4F4-491F-89AA-F7BD5ABDE2E6}" destId="{83E43BBD-3F45-492D-945F-387478B5B465}" srcOrd="1" destOrd="0" presId="urn:microsoft.com/office/officeart/2005/8/layout/vList4"/>
    <dgm:cxn modelId="{72F501AC-17F3-42E1-8D39-C151988EB048}" srcId="{F35E8C1A-DDF6-4DE6-9B14-B4FB2768A109}" destId="{66A4DC85-D038-4D99-B613-546184109E58}" srcOrd="1" destOrd="0" parTransId="{5CB86644-0C58-41F7-BEC1-30E15CFACC5B}" sibTransId="{B312D748-AAAE-4BF4-9170-7627ADB5C485}"/>
    <dgm:cxn modelId="{AEC27895-D869-4C86-A5FA-2B867D699FA4}" type="presOf" srcId="{18101C95-0CA7-48CB-8D8A-714886FBEBB8}" destId="{2386C9F5-6F94-4702-80DE-8775E89E8917}" srcOrd="0" destOrd="0" presId="urn:microsoft.com/office/officeart/2005/8/layout/vList4"/>
    <dgm:cxn modelId="{957CB101-691F-4FCD-A4FF-0B2AF52A6DAD}" type="presOf" srcId="{92E4E10B-FD63-4AB7-845E-85D544E931C6}" destId="{F6D7B16D-6CEF-4B07-AD00-C46CD1713893}" srcOrd="0" destOrd="1" presId="urn:microsoft.com/office/officeart/2005/8/layout/vList4"/>
    <dgm:cxn modelId="{396EC15D-04ED-4F1F-A9F0-A58CCF7FBE59}" type="presOf" srcId="{66A4DC85-D038-4D99-B613-546184109E58}" destId="{C289513E-5E97-4A57-9CBE-F33A98F76366}" srcOrd="1" destOrd="2" presId="urn:microsoft.com/office/officeart/2005/8/layout/vList4"/>
    <dgm:cxn modelId="{9EA4B08C-3D24-4B80-8059-F9702B2C8EEB}" type="presOf" srcId="{328A5C79-D4F4-491F-89AA-F7BD5ABDE2E6}" destId="{086BFBB0-BE14-4E66-9B0F-D89C80F9ADD2}" srcOrd="0" destOrd="0" presId="urn:microsoft.com/office/officeart/2005/8/layout/vList4"/>
    <dgm:cxn modelId="{E2D0FA0C-4314-4771-8B8E-2871E8EFA60D}" type="presOf" srcId="{6DEA8C20-86FF-4F7D-9925-22A637C3E8B6}" destId="{C289513E-5E97-4A57-9CBE-F33A98F76366}" srcOrd="1" destOrd="4" presId="urn:microsoft.com/office/officeart/2005/8/layout/vList4"/>
    <dgm:cxn modelId="{A17AC4C5-E7F1-4BF0-9AF9-4110ADF77C03}" type="presParOf" srcId="{2386C9F5-6F94-4702-80DE-8775E89E8917}" destId="{50E1ADCA-1559-439A-A9FA-792F97283FD7}" srcOrd="0" destOrd="0" presId="urn:microsoft.com/office/officeart/2005/8/layout/vList4"/>
    <dgm:cxn modelId="{C1F5AA2C-D7E8-4104-9582-92BEC5EA1BE3}" type="presParOf" srcId="{50E1ADCA-1559-439A-A9FA-792F97283FD7}" destId="{F6D7B16D-6CEF-4B07-AD00-C46CD1713893}" srcOrd="0" destOrd="0" presId="urn:microsoft.com/office/officeart/2005/8/layout/vList4"/>
    <dgm:cxn modelId="{4C9342CC-F218-4762-A7DE-7EC324C0EEBD}" type="presParOf" srcId="{50E1ADCA-1559-439A-A9FA-792F97283FD7}" destId="{A12663BE-886B-47AB-B5BD-2FDFFBA6AB31}" srcOrd="1" destOrd="0" presId="urn:microsoft.com/office/officeart/2005/8/layout/vList4"/>
    <dgm:cxn modelId="{E2F6B7D8-77CA-4121-A0E7-D0C66C0908E1}" type="presParOf" srcId="{50E1ADCA-1559-439A-A9FA-792F97283FD7}" destId="{C289513E-5E97-4A57-9CBE-F33A98F76366}" srcOrd="2" destOrd="0" presId="urn:microsoft.com/office/officeart/2005/8/layout/vList4"/>
    <dgm:cxn modelId="{5D69BC37-102C-4A9E-B687-FD9F0B1B0AE8}" type="presParOf" srcId="{2386C9F5-6F94-4702-80DE-8775E89E8917}" destId="{84D6D9D6-C533-4CE6-9F39-C4EA8304EE42}" srcOrd="1" destOrd="0" presId="urn:microsoft.com/office/officeart/2005/8/layout/vList4"/>
    <dgm:cxn modelId="{3712D36E-A0CA-4CAB-ABC1-211EED8E55AC}" type="presParOf" srcId="{2386C9F5-6F94-4702-80DE-8775E89E8917}" destId="{0B4AB051-D8FF-4EDE-B064-B2974B9112E5}" srcOrd="2" destOrd="0" presId="urn:microsoft.com/office/officeart/2005/8/layout/vList4"/>
    <dgm:cxn modelId="{228D0D1F-173E-4696-ABE5-80C8E919E475}" type="presParOf" srcId="{0B4AB051-D8FF-4EDE-B064-B2974B9112E5}" destId="{086BFBB0-BE14-4E66-9B0F-D89C80F9ADD2}" srcOrd="0" destOrd="0" presId="urn:microsoft.com/office/officeart/2005/8/layout/vList4"/>
    <dgm:cxn modelId="{BE111A75-8F40-429D-B308-AB09E44B0A0F}" type="presParOf" srcId="{0B4AB051-D8FF-4EDE-B064-B2974B9112E5}" destId="{F5986697-C733-4DA4-B804-53FA14D04F60}" srcOrd="1" destOrd="0" presId="urn:microsoft.com/office/officeart/2005/8/layout/vList4"/>
    <dgm:cxn modelId="{E852592C-2B6D-4666-A229-471DF59B05AA}" type="presParOf" srcId="{0B4AB051-D8FF-4EDE-B064-B2974B9112E5}" destId="{83E43BBD-3F45-492D-945F-387478B5B46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80B7FFD-EABD-4356-A0F7-5A9CF0226E8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FFF00-3CA6-42AC-A4D0-C117495F8351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مهمترین وظیفه، تبدیل خط فیزیکی پر از خطا به یک خط ارتباطی عاری از خطا</a:t>
          </a:r>
          <a:r>
            <a:rPr lang="en-US" smtClean="0">
              <a:cs typeface="B Titr" panose="00000700000000000000" pitchFamily="2" charset="-78"/>
            </a:rPr>
            <a:t/>
          </a:r>
          <a:br>
            <a:rPr lang="en-US" smtClean="0">
              <a:cs typeface="B Titr" panose="00000700000000000000" pitchFamily="2" charset="-78"/>
            </a:rPr>
          </a:br>
          <a:r>
            <a:rPr lang="fa-IR" smtClean="0">
              <a:cs typeface="B Titr" panose="00000700000000000000" pitchFamily="2" charset="-78"/>
            </a:rPr>
            <a:t>(برای لایه بالاتر)</a:t>
          </a:r>
          <a:endParaRPr lang="en-US">
            <a:cs typeface="B Titr" panose="00000700000000000000" pitchFamily="2" charset="-78"/>
          </a:endParaRPr>
        </a:p>
      </dgm:t>
    </dgm:pt>
    <dgm:pt modelId="{B5C497EF-732E-4B8A-9380-FD7E0FF2F7AA}" type="parTrans" cxnId="{8DF27DE8-79B6-4496-A5CB-BA2B4820CC1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CBEC8E7-35DA-4B03-8028-519EEA83C1BC}" type="sibTrans" cxnId="{8DF27DE8-79B6-4496-A5CB-BA2B4820CC1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30DA0AD-BC5A-49AD-BDF0-7E045900BB06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شکستن داده های ورودی به این لایه (از لایه بالاتر)  به بسته های کوچک چندصد تا چند هزار بایتی (به نام فریم </a:t>
          </a:r>
          <a:r>
            <a:rPr lang="en-US" smtClean="0">
              <a:cs typeface="B Titr" panose="00000700000000000000" pitchFamily="2" charset="-78"/>
            </a:rPr>
            <a:t>Frame</a:t>
          </a:r>
          <a:r>
            <a:rPr lang="fa-IR" smtClean="0">
              <a:cs typeface="B Titr" panose="00000700000000000000" pitchFamily="2" charset="-78"/>
            </a:rPr>
            <a:t>) و ارسال آنها</a:t>
          </a:r>
          <a:endParaRPr lang="en-US">
            <a:cs typeface="B Titr" panose="00000700000000000000" pitchFamily="2" charset="-78"/>
          </a:endParaRPr>
        </a:p>
      </dgm:t>
    </dgm:pt>
    <dgm:pt modelId="{D63CFE94-AA01-4B94-B6E8-D9B03AF169F8}" type="parTrans" cxnId="{19881474-89D8-4012-B5C2-60B9252F9415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16C887C-8E10-4D05-9FB2-CBA1D8EEAE33}" type="sibTrans" cxnId="{19881474-89D8-4012-B5C2-60B9252F9415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EC3698B-EE49-4608-AB60-ECF3B8718EC7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زمانیکه گیرنده هر فریم را دریافت کرد، به ازای آن یک فریم تصدیق برمی گرداند.</a:t>
          </a:r>
          <a:endParaRPr lang="en-US">
            <a:cs typeface="B Titr" panose="00000700000000000000" pitchFamily="2" charset="-78"/>
          </a:endParaRPr>
        </a:p>
      </dgm:t>
    </dgm:pt>
    <dgm:pt modelId="{143243A7-FB2B-4AA2-8922-B4103AE590D7}" type="parTrans" cxnId="{BF86A45F-36B9-4DD4-9EB8-1C2517CC1A6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80EFA0B-EAC9-4B33-BC6D-762C4FBB27BB}" type="sibTrans" cxnId="{BF86A45F-36B9-4DD4-9EB8-1C2517CC1A6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D0BA7C0-06CA-4D34-A274-C31981B9F223}" type="pres">
      <dgm:prSet presAssocID="{980B7FFD-EABD-4356-A0F7-5A9CF0226E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BDB9F0-DC07-4B94-9542-4D7D2A321B08}" type="pres">
      <dgm:prSet presAssocID="{1EC3698B-EE49-4608-AB60-ECF3B8718EC7}" presName="boxAndChildren" presStyleCnt="0"/>
      <dgm:spPr/>
    </dgm:pt>
    <dgm:pt modelId="{356DB39F-6F4E-4DEA-ABDE-948DE5364DE5}" type="pres">
      <dgm:prSet presAssocID="{1EC3698B-EE49-4608-AB60-ECF3B8718EC7}" presName="parentTextBox" presStyleLbl="node1" presStyleIdx="0" presStyleCnt="3"/>
      <dgm:spPr/>
      <dgm:t>
        <a:bodyPr/>
        <a:lstStyle/>
        <a:p>
          <a:endParaRPr lang="en-US"/>
        </a:p>
      </dgm:t>
    </dgm:pt>
    <dgm:pt modelId="{04A97D53-ABB9-4CA2-B187-F18B27654B22}" type="pres">
      <dgm:prSet presAssocID="{A16C887C-8E10-4D05-9FB2-CBA1D8EEAE33}" presName="sp" presStyleCnt="0"/>
      <dgm:spPr/>
    </dgm:pt>
    <dgm:pt modelId="{524C1F40-8F87-4F61-966F-84F8ABD5E17C}" type="pres">
      <dgm:prSet presAssocID="{730DA0AD-BC5A-49AD-BDF0-7E045900BB06}" presName="arrowAndChildren" presStyleCnt="0"/>
      <dgm:spPr/>
    </dgm:pt>
    <dgm:pt modelId="{801948E2-E281-456B-961F-2AD915B3B655}" type="pres">
      <dgm:prSet presAssocID="{730DA0AD-BC5A-49AD-BDF0-7E045900BB06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F0D2524-A02C-40DD-BEBB-89947587B060}" type="pres">
      <dgm:prSet presAssocID="{8CBEC8E7-35DA-4B03-8028-519EEA83C1BC}" presName="sp" presStyleCnt="0"/>
      <dgm:spPr/>
    </dgm:pt>
    <dgm:pt modelId="{A8CC94A7-DF22-431F-8059-D77CB0B8F93D}" type="pres">
      <dgm:prSet presAssocID="{CB9FFF00-3CA6-42AC-A4D0-C117495F8351}" presName="arrowAndChildren" presStyleCnt="0"/>
      <dgm:spPr/>
    </dgm:pt>
    <dgm:pt modelId="{DB231384-C1BD-4A3D-BDA8-AD096F2E8669}" type="pres">
      <dgm:prSet presAssocID="{CB9FFF00-3CA6-42AC-A4D0-C117495F8351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ABC7849-E83E-4342-B379-C7A92CAB2C84}" type="presOf" srcId="{980B7FFD-EABD-4356-A0F7-5A9CF0226E8F}" destId="{9D0BA7C0-06CA-4D34-A274-C31981B9F223}" srcOrd="0" destOrd="0" presId="urn:microsoft.com/office/officeart/2005/8/layout/process4"/>
    <dgm:cxn modelId="{19881474-89D8-4012-B5C2-60B9252F9415}" srcId="{980B7FFD-EABD-4356-A0F7-5A9CF0226E8F}" destId="{730DA0AD-BC5A-49AD-BDF0-7E045900BB06}" srcOrd="1" destOrd="0" parTransId="{D63CFE94-AA01-4B94-B6E8-D9B03AF169F8}" sibTransId="{A16C887C-8E10-4D05-9FB2-CBA1D8EEAE33}"/>
    <dgm:cxn modelId="{BF86A45F-36B9-4DD4-9EB8-1C2517CC1A6E}" srcId="{980B7FFD-EABD-4356-A0F7-5A9CF0226E8F}" destId="{1EC3698B-EE49-4608-AB60-ECF3B8718EC7}" srcOrd="2" destOrd="0" parTransId="{143243A7-FB2B-4AA2-8922-B4103AE590D7}" sibTransId="{680EFA0B-EAC9-4B33-BC6D-762C4FBB27BB}"/>
    <dgm:cxn modelId="{8DF27DE8-79B6-4496-A5CB-BA2B4820CC12}" srcId="{980B7FFD-EABD-4356-A0F7-5A9CF0226E8F}" destId="{CB9FFF00-3CA6-42AC-A4D0-C117495F8351}" srcOrd="0" destOrd="0" parTransId="{B5C497EF-732E-4B8A-9380-FD7E0FF2F7AA}" sibTransId="{8CBEC8E7-35DA-4B03-8028-519EEA83C1BC}"/>
    <dgm:cxn modelId="{6EBCCE1B-D6BD-48A1-8AFD-F07C880E19EE}" type="presOf" srcId="{730DA0AD-BC5A-49AD-BDF0-7E045900BB06}" destId="{801948E2-E281-456B-961F-2AD915B3B655}" srcOrd="0" destOrd="0" presId="urn:microsoft.com/office/officeart/2005/8/layout/process4"/>
    <dgm:cxn modelId="{E68FBFA4-ADF6-4994-AE4F-56469387135C}" type="presOf" srcId="{1EC3698B-EE49-4608-AB60-ECF3B8718EC7}" destId="{356DB39F-6F4E-4DEA-ABDE-948DE5364DE5}" srcOrd="0" destOrd="0" presId="urn:microsoft.com/office/officeart/2005/8/layout/process4"/>
    <dgm:cxn modelId="{C04F67E9-0031-4C7B-9155-5D42E04B5E85}" type="presOf" srcId="{CB9FFF00-3CA6-42AC-A4D0-C117495F8351}" destId="{DB231384-C1BD-4A3D-BDA8-AD096F2E8669}" srcOrd="0" destOrd="0" presId="urn:microsoft.com/office/officeart/2005/8/layout/process4"/>
    <dgm:cxn modelId="{092F0C02-3906-4E1B-804A-FF9CFB6633C9}" type="presParOf" srcId="{9D0BA7C0-06CA-4D34-A274-C31981B9F223}" destId="{D0BDB9F0-DC07-4B94-9542-4D7D2A321B08}" srcOrd="0" destOrd="0" presId="urn:microsoft.com/office/officeart/2005/8/layout/process4"/>
    <dgm:cxn modelId="{B7D31170-2022-479E-9C68-9FF7C7133DF7}" type="presParOf" srcId="{D0BDB9F0-DC07-4B94-9542-4D7D2A321B08}" destId="{356DB39F-6F4E-4DEA-ABDE-948DE5364DE5}" srcOrd="0" destOrd="0" presId="urn:microsoft.com/office/officeart/2005/8/layout/process4"/>
    <dgm:cxn modelId="{EBF071DA-901C-49DC-851D-B30C0927B5A4}" type="presParOf" srcId="{9D0BA7C0-06CA-4D34-A274-C31981B9F223}" destId="{04A97D53-ABB9-4CA2-B187-F18B27654B22}" srcOrd="1" destOrd="0" presId="urn:microsoft.com/office/officeart/2005/8/layout/process4"/>
    <dgm:cxn modelId="{6D4B463A-8C3A-4657-949D-452EF119C636}" type="presParOf" srcId="{9D0BA7C0-06CA-4D34-A274-C31981B9F223}" destId="{524C1F40-8F87-4F61-966F-84F8ABD5E17C}" srcOrd="2" destOrd="0" presId="urn:microsoft.com/office/officeart/2005/8/layout/process4"/>
    <dgm:cxn modelId="{ABAAA26E-186B-4CE3-ABAE-AE5926D53CC4}" type="presParOf" srcId="{524C1F40-8F87-4F61-966F-84F8ABD5E17C}" destId="{801948E2-E281-456B-961F-2AD915B3B655}" srcOrd="0" destOrd="0" presId="urn:microsoft.com/office/officeart/2005/8/layout/process4"/>
    <dgm:cxn modelId="{4FE30278-2530-49FD-9B03-2386B380FF72}" type="presParOf" srcId="{9D0BA7C0-06CA-4D34-A274-C31981B9F223}" destId="{3F0D2524-A02C-40DD-BEBB-89947587B060}" srcOrd="3" destOrd="0" presId="urn:microsoft.com/office/officeart/2005/8/layout/process4"/>
    <dgm:cxn modelId="{0FE21266-3872-4F40-8E5C-2A9830D457B6}" type="presParOf" srcId="{9D0BA7C0-06CA-4D34-A274-C31981B9F223}" destId="{A8CC94A7-DF22-431F-8059-D77CB0B8F93D}" srcOrd="4" destOrd="0" presId="urn:microsoft.com/office/officeart/2005/8/layout/process4"/>
    <dgm:cxn modelId="{9B782DE6-4CBD-4F3C-A790-9406B30F6B34}" type="presParOf" srcId="{A8CC94A7-DF22-431F-8059-D77CB0B8F93D}" destId="{DB231384-C1BD-4A3D-BDA8-AD096F2E866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E1F9324-CD37-4C78-A724-029EFC73AAC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02C885-D71D-4CEB-9A42-264D384B2886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مساله دیگر این لایه، تنظیم سرعت ارسال داده ها از گیرنده به فرستنده است</a:t>
          </a:r>
          <a:endParaRPr lang="en-US">
            <a:cs typeface="B Titr" panose="00000700000000000000" pitchFamily="2" charset="-78"/>
          </a:endParaRPr>
        </a:p>
      </dgm:t>
    </dgm:pt>
    <dgm:pt modelId="{D3FF2EA8-21E5-46D8-8784-2EDD554C8B2B}" type="parTrans" cxnId="{67EB2711-B0BB-4695-8733-9F2070D3AB3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3E461CE-A13D-42F6-8023-EF5E2015D752}" type="sibTrans" cxnId="{67EB2711-B0BB-4695-8733-9F2070D3AB3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5E93C78-5974-450E-ABF5-E2D19C649C88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در شبکه های پخشی، لازم است این لایه نحوه دسترسی به کانال مشترک را نیز کنترل نماید.</a:t>
          </a:r>
          <a:endParaRPr lang="en-US">
            <a:cs typeface="B Titr" panose="00000700000000000000" pitchFamily="2" charset="-78"/>
          </a:endParaRPr>
        </a:p>
      </dgm:t>
    </dgm:pt>
    <dgm:pt modelId="{A318E515-07B5-48C4-910D-3526B1E74EE1}" type="parTrans" cxnId="{D44B4842-BC66-43BA-84F4-C368AD2528D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AFE3310-2D8E-4ADC-98B3-64C621B0F324}" type="sibTrans" cxnId="{D44B4842-BC66-43BA-84F4-C368AD2528D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4E354BB-0FE4-42F6-9D70-F2F0B0217942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برای این منظور(کنترل کانال اشتراکی) از یک زیر لایه به نام ”کنترل دسترسی رسانه“ </a:t>
          </a:r>
          <a:r>
            <a:rPr lang="en-US" smtClean="0">
              <a:cs typeface="B Titr" panose="00000700000000000000" pitchFamily="2" charset="-78"/>
            </a:rPr>
            <a:t>(MAC)</a:t>
          </a:r>
          <a:r>
            <a:rPr lang="fa-IR" smtClean="0">
              <a:cs typeface="B Titr" panose="00000700000000000000" pitchFamily="2" charset="-78"/>
            </a:rPr>
            <a:t> استفاده می کند.</a:t>
          </a:r>
          <a:endParaRPr lang="en-US">
            <a:cs typeface="B Titr" panose="00000700000000000000" pitchFamily="2" charset="-78"/>
          </a:endParaRPr>
        </a:p>
      </dgm:t>
    </dgm:pt>
    <dgm:pt modelId="{F37E026E-EDE0-49C8-9624-A7CD37F32397}" type="parTrans" cxnId="{0C446DC9-0E4E-436D-9926-7975CB47C165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963922B-9D3E-4EF2-B264-D452BEDDA6AB}" type="sibTrans" cxnId="{0C446DC9-0E4E-436D-9926-7975CB47C165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588501C-1469-44A2-8583-0D66C81BEAE7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این لایه پیوند داده با سخت افزار دیجیتال پیاده سازی می شود.</a:t>
          </a:r>
          <a:endParaRPr lang="en-US">
            <a:cs typeface="B Titr" panose="00000700000000000000" pitchFamily="2" charset="-78"/>
          </a:endParaRPr>
        </a:p>
      </dgm:t>
    </dgm:pt>
    <dgm:pt modelId="{0FCB5C45-E503-444F-AE30-1E29193C2C50}" type="parTrans" cxnId="{CD652D72-05FA-47EA-9582-FD11C40D3F25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CF989E0-C4D2-4EE3-AB3E-6386FC00596E}" type="sibTrans" cxnId="{CD652D72-05FA-47EA-9582-FD11C40D3F25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DA1A867-D435-48C0-890C-0F054CC54493}" type="pres">
      <dgm:prSet presAssocID="{3E1F9324-CD37-4C78-A724-029EFC73AACC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8C486B-190F-4591-94C4-A599119CF40A}" type="pres">
      <dgm:prSet presAssocID="{3E1F9324-CD37-4C78-A724-029EFC73AACC}" presName="dummyMaxCanvas" presStyleCnt="0">
        <dgm:presLayoutVars/>
      </dgm:prSet>
      <dgm:spPr/>
    </dgm:pt>
    <dgm:pt modelId="{9041489E-D48D-4B27-A131-03CC28D77D99}" type="pres">
      <dgm:prSet presAssocID="{3E1F9324-CD37-4C78-A724-029EFC73AAC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F598B-20E4-47E3-BB0D-39DBAD9A5ABA}" type="pres">
      <dgm:prSet presAssocID="{3E1F9324-CD37-4C78-A724-029EFC73AAC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0ADFA-A111-4AD5-8B49-477C2914C772}" type="pres">
      <dgm:prSet presAssocID="{3E1F9324-CD37-4C78-A724-029EFC73AAC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7F151-A0F9-45FD-B746-1BEF2A0A1600}" type="pres">
      <dgm:prSet presAssocID="{3E1F9324-CD37-4C78-A724-029EFC73AAC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3873B-281D-4E67-A556-103FBA32237F}" type="pres">
      <dgm:prSet presAssocID="{3E1F9324-CD37-4C78-A724-029EFC73AAC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DF2FB-8875-4BF7-92A5-15911F78C69B}" type="pres">
      <dgm:prSet presAssocID="{3E1F9324-CD37-4C78-A724-029EFC73AAC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39E5A-8054-4D74-9AAD-12B22BC28647}" type="pres">
      <dgm:prSet presAssocID="{3E1F9324-CD37-4C78-A724-029EFC73AAC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A07B5-CF7B-47AA-8ECE-A7EA1B5B44AE}" type="pres">
      <dgm:prSet presAssocID="{3E1F9324-CD37-4C78-A724-029EFC73AAC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059B6-7BCF-4427-9A55-51A8EFDA375E}" type="pres">
      <dgm:prSet presAssocID="{3E1F9324-CD37-4C78-A724-029EFC73AAC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CC829-0917-47BD-94DA-9167B14E6972}" type="pres">
      <dgm:prSet presAssocID="{3E1F9324-CD37-4C78-A724-029EFC73AAC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EA210-003A-426E-B6B1-D7B0364FEC56}" type="pres">
      <dgm:prSet presAssocID="{3E1F9324-CD37-4C78-A724-029EFC73AAC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582E9C-1022-4025-8A3F-FC700637EFB7}" type="presOf" srcId="{D963922B-9D3E-4EF2-B264-D452BEDDA6AB}" destId="{A0139E5A-8054-4D74-9AAD-12B22BC28647}" srcOrd="0" destOrd="0" presId="urn:microsoft.com/office/officeart/2005/8/layout/vProcess5"/>
    <dgm:cxn modelId="{1A458B2F-2513-4075-9C47-DA2F1CAD651B}" type="presOf" srcId="{4588501C-1469-44A2-8583-0D66C81BEAE7}" destId="{D31EA210-003A-426E-B6B1-D7B0364FEC56}" srcOrd="1" destOrd="0" presId="urn:microsoft.com/office/officeart/2005/8/layout/vProcess5"/>
    <dgm:cxn modelId="{78BECF17-C311-4B2B-BB53-841C98A8ECF0}" type="presOf" srcId="{5F02C885-D71D-4CEB-9A42-264D384B2886}" destId="{379A07B5-CF7B-47AA-8ECE-A7EA1B5B44AE}" srcOrd="1" destOrd="0" presId="urn:microsoft.com/office/officeart/2005/8/layout/vProcess5"/>
    <dgm:cxn modelId="{67EB2711-B0BB-4695-8733-9F2070D3AB3A}" srcId="{3E1F9324-CD37-4C78-A724-029EFC73AACC}" destId="{5F02C885-D71D-4CEB-9A42-264D384B2886}" srcOrd="0" destOrd="0" parTransId="{D3FF2EA8-21E5-46D8-8784-2EDD554C8B2B}" sibTransId="{D3E461CE-A13D-42F6-8023-EF5E2015D752}"/>
    <dgm:cxn modelId="{B73AAB27-3573-4694-8DB3-B8144F3D0FCC}" type="presOf" srcId="{35E93C78-5974-450E-ABF5-E2D19C649C88}" destId="{CDAF598B-20E4-47E3-BB0D-39DBAD9A5ABA}" srcOrd="0" destOrd="0" presId="urn:microsoft.com/office/officeart/2005/8/layout/vProcess5"/>
    <dgm:cxn modelId="{7D2B7455-48EB-4B61-94D8-51C42C5AAC92}" type="presOf" srcId="{E4E354BB-0FE4-42F6-9D70-F2F0B0217942}" destId="{CF6CC829-0917-47BD-94DA-9167B14E6972}" srcOrd="1" destOrd="0" presId="urn:microsoft.com/office/officeart/2005/8/layout/vProcess5"/>
    <dgm:cxn modelId="{3D37039F-DE4D-4447-B12D-8FD6C7279B65}" type="presOf" srcId="{E4E354BB-0FE4-42F6-9D70-F2F0B0217942}" destId="{40A0ADFA-A111-4AD5-8B49-477C2914C772}" srcOrd="0" destOrd="0" presId="urn:microsoft.com/office/officeart/2005/8/layout/vProcess5"/>
    <dgm:cxn modelId="{4E487C81-84E4-4CFB-ABC0-D137F6887B5D}" type="presOf" srcId="{D3E461CE-A13D-42F6-8023-EF5E2015D752}" destId="{A083873B-281D-4E67-A556-103FBA32237F}" srcOrd="0" destOrd="0" presId="urn:microsoft.com/office/officeart/2005/8/layout/vProcess5"/>
    <dgm:cxn modelId="{FDD2035B-E514-49B1-A698-C7D075801E1A}" type="presOf" srcId="{6AFE3310-2D8E-4ADC-98B3-64C621B0F324}" destId="{31CDF2FB-8875-4BF7-92A5-15911F78C69B}" srcOrd="0" destOrd="0" presId="urn:microsoft.com/office/officeart/2005/8/layout/vProcess5"/>
    <dgm:cxn modelId="{E0041930-91C8-46F3-A690-08B952FFA755}" type="presOf" srcId="{4588501C-1469-44A2-8583-0D66C81BEAE7}" destId="{87B7F151-A0F9-45FD-B746-1BEF2A0A1600}" srcOrd="0" destOrd="0" presId="urn:microsoft.com/office/officeart/2005/8/layout/vProcess5"/>
    <dgm:cxn modelId="{0C446DC9-0E4E-436D-9926-7975CB47C165}" srcId="{3E1F9324-CD37-4C78-A724-029EFC73AACC}" destId="{E4E354BB-0FE4-42F6-9D70-F2F0B0217942}" srcOrd="2" destOrd="0" parTransId="{F37E026E-EDE0-49C8-9624-A7CD37F32397}" sibTransId="{D963922B-9D3E-4EF2-B264-D452BEDDA6AB}"/>
    <dgm:cxn modelId="{A083BB00-33E3-469C-A73D-A2EBDE85C90D}" type="presOf" srcId="{5F02C885-D71D-4CEB-9A42-264D384B2886}" destId="{9041489E-D48D-4B27-A131-03CC28D77D99}" srcOrd="0" destOrd="0" presId="urn:microsoft.com/office/officeart/2005/8/layout/vProcess5"/>
    <dgm:cxn modelId="{D44B4842-BC66-43BA-84F4-C368AD2528DC}" srcId="{3E1F9324-CD37-4C78-A724-029EFC73AACC}" destId="{35E93C78-5974-450E-ABF5-E2D19C649C88}" srcOrd="1" destOrd="0" parTransId="{A318E515-07B5-48C4-910D-3526B1E74EE1}" sibTransId="{6AFE3310-2D8E-4ADC-98B3-64C621B0F324}"/>
    <dgm:cxn modelId="{CD652D72-05FA-47EA-9582-FD11C40D3F25}" srcId="{3E1F9324-CD37-4C78-A724-029EFC73AACC}" destId="{4588501C-1469-44A2-8583-0D66C81BEAE7}" srcOrd="3" destOrd="0" parTransId="{0FCB5C45-E503-444F-AE30-1E29193C2C50}" sibTransId="{9CF989E0-C4D2-4EE3-AB3E-6386FC00596E}"/>
    <dgm:cxn modelId="{3E192EE4-9D7F-4B4F-A446-5D3B4B2E1BB7}" type="presOf" srcId="{3E1F9324-CD37-4C78-A724-029EFC73AACC}" destId="{2DA1A867-D435-48C0-890C-0F054CC54493}" srcOrd="0" destOrd="0" presId="urn:microsoft.com/office/officeart/2005/8/layout/vProcess5"/>
    <dgm:cxn modelId="{999F9E56-F4C9-43C8-AA05-96B353ACEC26}" type="presOf" srcId="{35E93C78-5974-450E-ABF5-E2D19C649C88}" destId="{907059B6-7BCF-4427-9A55-51A8EFDA375E}" srcOrd="1" destOrd="0" presId="urn:microsoft.com/office/officeart/2005/8/layout/vProcess5"/>
    <dgm:cxn modelId="{729220B3-6E8B-4366-9EFD-B99C5F58C7A9}" type="presParOf" srcId="{2DA1A867-D435-48C0-890C-0F054CC54493}" destId="{8A8C486B-190F-4591-94C4-A599119CF40A}" srcOrd="0" destOrd="0" presId="urn:microsoft.com/office/officeart/2005/8/layout/vProcess5"/>
    <dgm:cxn modelId="{4BDA5A34-4122-4073-9631-88E2730B0A80}" type="presParOf" srcId="{2DA1A867-D435-48C0-890C-0F054CC54493}" destId="{9041489E-D48D-4B27-A131-03CC28D77D99}" srcOrd="1" destOrd="0" presId="urn:microsoft.com/office/officeart/2005/8/layout/vProcess5"/>
    <dgm:cxn modelId="{3E324F92-55B4-43BF-9595-84E85F77BEAD}" type="presParOf" srcId="{2DA1A867-D435-48C0-890C-0F054CC54493}" destId="{CDAF598B-20E4-47E3-BB0D-39DBAD9A5ABA}" srcOrd="2" destOrd="0" presId="urn:microsoft.com/office/officeart/2005/8/layout/vProcess5"/>
    <dgm:cxn modelId="{DE688844-3CFB-423E-BCD0-811AC79C6DD3}" type="presParOf" srcId="{2DA1A867-D435-48C0-890C-0F054CC54493}" destId="{40A0ADFA-A111-4AD5-8B49-477C2914C772}" srcOrd="3" destOrd="0" presId="urn:microsoft.com/office/officeart/2005/8/layout/vProcess5"/>
    <dgm:cxn modelId="{F9BCAD83-489B-4E42-BA76-5F3F8BC5E1F0}" type="presParOf" srcId="{2DA1A867-D435-48C0-890C-0F054CC54493}" destId="{87B7F151-A0F9-45FD-B746-1BEF2A0A1600}" srcOrd="4" destOrd="0" presId="urn:microsoft.com/office/officeart/2005/8/layout/vProcess5"/>
    <dgm:cxn modelId="{31D0163F-CF4E-4314-AD14-614BF2AF161F}" type="presParOf" srcId="{2DA1A867-D435-48C0-890C-0F054CC54493}" destId="{A083873B-281D-4E67-A556-103FBA32237F}" srcOrd="5" destOrd="0" presId="urn:microsoft.com/office/officeart/2005/8/layout/vProcess5"/>
    <dgm:cxn modelId="{BD0F0A68-2B52-4880-BFDA-C495301E3B44}" type="presParOf" srcId="{2DA1A867-D435-48C0-890C-0F054CC54493}" destId="{31CDF2FB-8875-4BF7-92A5-15911F78C69B}" srcOrd="6" destOrd="0" presId="urn:microsoft.com/office/officeart/2005/8/layout/vProcess5"/>
    <dgm:cxn modelId="{07F21B0A-ED5A-489A-BAB8-CA6A34F33DE2}" type="presParOf" srcId="{2DA1A867-D435-48C0-890C-0F054CC54493}" destId="{A0139E5A-8054-4D74-9AAD-12B22BC28647}" srcOrd="7" destOrd="0" presId="urn:microsoft.com/office/officeart/2005/8/layout/vProcess5"/>
    <dgm:cxn modelId="{ECBB3C23-FF2A-43ED-9EC8-AED25901F969}" type="presParOf" srcId="{2DA1A867-D435-48C0-890C-0F054CC54493}" destId="{379A07B5-CF7B-47AA-8ECE-A7EA1B5B44AE}" srcOrd="8" destOrd="0" presId="urn:microsoft.com/office/officeart/2005/8/layout/vProcess5"/>
    <dgm:cxn modelId="{2E21F091-A471-4B04-B9CF-F2619258DA29}" type="presParOf" srcId="{2DA1A867-D435-48C0-890C-0F054CC54493}" destId="{907059B6-7BCF-4427-9A55-51A8EFDA375E}" srcOrd="9" destOrd="0" presId="urn:microsoft.com/office/officeart/2005/8/layout/vProcess5"/>
    <dgm:cxn modelId="{37675310-1359-4E24-A3E5-03FF925AE5C4}" type="presParOf" srcId="{2DA1A867-D435-48C0-890C-0F054CC54493}" destId="{CF6CC829-0917-47BD-94DA-9167B14E6972}" srcOrd="10" destOrd="0" presId="urn:microsoft.com/office/officeart/2005/8/layout/vProcess5"/>
    <dgm:cxn modelId="{89E387FC-FC58-4362-9367-7219E887D6EE}" type="presParOf" srcId="{2DA1A867-D435-48C0-890C-0F054CC54493}" destId="{D31EA210-003A-426E-B6B1-D7B0364FEC5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0D99BC-D20D-4B99-8A63-BAEBCCB337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27BD99-81A1-4541-9736-5A6D1F7440D7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مدل مشتری / سرویس دهنده </a:t>
          </a:r>
          <a:r>
            <a:rPr lang="en-US" smtClean="0">
              <a:cs typeface="B Titr" panose="00000700000000000000" pitchFamily="2" charset="-78"/>
            </a:rPr>
            <a:t>Client / Server</a:t>
          </a:r>
          <a:endParaRPr lang="en-US">
            <a:cs typeface="B Titr" panose="00000700000000000000" pitchFamily="2" charset="-78"/>
          </a:endParaRPr>
        </a:p>
      </dgm:t>
    </dgm:pt>
    <dgm:pt modelId="{23DE6653-4547-471D-8177-45DB56A23052}" type="parTrans" cxnId="{D6638EDA-2D64-477E-90B7-2A5F2B8ED97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E6548DB-2AFC-423C-A85B-18D093C4A099}" type="sibTrans" cxnId="{D6638EDA-2D64-477E-90B7-2A5F2B8ED97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E4D7E48-9A6D-4497-A950-02E9372DA62E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بسیاری از شبکه های معمول در موسسات از این نوع می باشد.</a:t>
          </a:r>
          <a:endParaRPr lang="en-US">
            <a:cs typeface="B Titr" panose="00000700000000000000" pitchFamily="2" charset="-78"/>
          </a:endParaRPr>
        </a:p>
      </dgm:t>
    </dgm:pt>
    <dgm:pt modelId="{9B242F6D-3DF2-450C-BB03-1F6099662309}" type="parTrans" cxnId="{14D81029-4AFD-4F1B-8B0F-A801F1239EC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AD68ACC-BD27-430B-8F9C-31759AC94FD6}" type="sibTrans" cxnId="{14D81029-4AFD-4F1B-8B0F-A801F1239EC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71D30D1-C51A-4D7F-9C13-B5BE542AEF28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دارای امنیت بالاتر می باشد.</a:t>
          </a:r>
          <a:endParaRPr lang="en-US">
            <a:cs typeface="B Titr" panose="00000700000000000000" pitchFamily="2" charset="-78"/>
          </a:endParaRPr>
        </a:p>
      </dgm:t>
    </dgm:pt>
    <dgm:pt modelId="{AB6903FD-4080-4989-BFED-356B33F2D2CA}" type="parTrans" cxnId="{BABFC469-F839-40E1-AB1A-8309FFD665E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D5BF718-622B-4210-80BA-E41405551D90}" type="sibTrans" cxnId="{BABFC469-F839-40E1-AB1A-8309FFD665E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4F7B4B3-BB8A-42A1-9EB0-1ECAC039BC7E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هزینه بیشتر، نگهداری دشوارتر شبکه</a:t>
          </a:r>
          <a:endParaRPr lang="en-US">
            <a:cs typeface="B Titr" panose="00000700000000000000" pitchFamily="2" charset="-78"/>
          </a:endParaRPr>
        </a:p>
      </dgm:t>
    </dgm:pt>
    <dgm:pt modelId="{25DA6CB0-F1FE-48BB-AC33-877F18FBECC1}" type="parTrans" cxnId="{03685888-9496-4A37-8772-A4DCCB50F38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A9D0D63-00AD-40FB-A711-B81552E40439}" type="sibTrans" cxnId="{03685888-9496-4A37-8772-A4DCCB50F38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2164E36-94A7-47EA-AF88-8D8DF25ED768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سرویس وب نیز بر این مدل بنا نهاده شده است.</a:t>
          </a:r>
          <a:endParaRPr lang="en-US">
            <a:cs typeface="B Titr" panose="00000700000000000000" pitchFamily="2" charset="-78"/>
          </a:endParaRPr>
        </a:p>
      </dgm:t>
    </dgm:pt>
    <dgm:pt modelId="{F5E36840-3B73-4508-BE33-496DAB03BA90}" type="parTrans" cxnId="{06C3AF13-4B49-48D9-AEDD-2D32E36A2C7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722AF19-4DC1-4A8A-A79A-8529EDB698C4}" type="sibTrans" cxnId="{06C3AF13-4B49-48D9-AEDD-2D32E36A2C7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24ECA04-A415-4AD9-A9AD-852D563A7C03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وقتی صفحه ای را باز می کنید، درواقع آنرا از سرویس دهنده وب دریافت و در کامپیوتر خود (که در اینجا مشتری است) نمایش می دهید.</a:t>
          </a:r>
          <a:endParaRPr lang="en-US">
            <a:cs typeface="B Titr" panose="00000700000000000000" pitchFamily="2" charset="-78"/>
          </a:endParaRPr>
        </a:p>
      </dgm:t>
    </dgm:pt>
    <dgm:pt modelId="{945426C9-8DA7-4D42-8595-CDA1EC553B6C}" type="parTrans" cxnId="{074FF9F3-782A-4900-9CC0-DEDB3FC0309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F622ABE-20C3-4FAC-ACA8-68F8D0CE4882}" type="sibTrans" cxnId="{074FF9F3-782A-4900-9CC0-DEDB3FC0309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318EC32-4343-4C1D-9959-D384C8251262}" type="pres">
      <dgm:prSet presAssocID="{580D99BC-D20D-4B99-8A63-BAEBCCB3373C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43BDEE-C106-47F3-9D32-EFB0DD3398BD}" type="pres">
      <dgm:prSet presAssocID="{E627BD99-81A1-4541-9736-5A6D1F7440D7}" presName="composite" presStyleCnt="0"/>
      <dgm:spPr/>
    </dgm:pt>
    <dgm:pt modelId="{74886FA2-3DA4-41F9-9CFC-C277E48DC9F8}" type="pres">
      <dgm:prSet presAssocID="{E627BD99-81A1-4541-9736-5A6D1F7440D7}" presName="parentText" presStyleLbl="alignNode1" presStyleIdx="0" presStyleCnt="1" custScaleX="68142" custScaleY="83586" custLinFactNeighborX="7535" custLinFactNeighborY="-92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AA646-8CA8-44E8-8C1F-3C17BEAF713B}" type="pres">
      <dgm:prSet presAssocID="{E627BD99-81A1-4541-9736-5A6D1F7440D7}" presName="descendantText" presStyleLbl="alignAcc1" presStyleIdx="0" presStyleCnt="1" custScaleX="116814" custScaleY="129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79FCA1-D412-4357-A86A-3D9E7EAC8A5A}" type="presOf" srcId="{E627BD99-81A1-4541-9736-5A6D1F7440D7}" destId="{74886FA2-3DA4-41F9-9CFC-C277E48DC9F8}" srcOrd="0" destOrd="0" presId="urn:microsoft.com/office/officeart/2005/8/layout/chevron2"/>
    <dgm:cxn modelId="{074FF9F3-782A-4900-9CC0-DEDB3FC03099}" srcId="{E627BD99-81A1-4541-9736-5A6D1F7440D7}" destId="{A24ECA04-A415-4AD9-A9AD-852D563A7C03}" srcOrd="4" destOrd="0" parTransId="{945426C9-8DA7-4D42-8595-CDA1EC553B6C}" sibTransId="{FF622ABE-20C3-4FAC-ACA8-68F8D0CE4882}"/>
    <dgm:cxn modelId="{03685888-9496-4A37-8772-A4DCCB50F389}" srcId="{E627BD99-81A1-4541-9736-5A6D1F7440D7}" destId="{34F7B4B3-BB8A-42A1-9EB0-1ECAC039BC7E}" srcOrd="2" destOrd="0" parTransId="{25DA6CB0-F1FE-48BB-AC33-877F18FBECC1}" sibTransId="{4A9D0D63-00AD-40FB-A711-B81552E40439}"/>
    <dgm:cxn modelId="{06C3AF13-4B49-48D9-AEDD-2D32E36A2C7C}" srcId="{E627BD99-81A1-4541-9736-5A6D1F7440D7}" destId="{E2164E36-94A7-47EA-AF88-8D8DF25ED768}" srcOrd="3" destOrd="0" parTransId="{F5E36840-3B73-4508-BE33-496DAB03BA90}" sibTransId="{E722AF19-4DC1-4A8A-A79A-8529EDB698C4}"/>
    <dgm:cxn modelId="{9C153C8E-0B79-4E96-BDFA-3D650DF15ECE}" type="presOf" srcId="{580D99BC-D20D-4B99-8A63-BAEBCCB3373C}" destId="{F318EC32-4343-4C1D-9959-D384C8251262}" srcOrd="0" destOrd="0" presId="urn:microsoft.com/office/officeart/2005/8/layout/chevron2"/>
    <dgm:cxn modelId="{BABFC469-F839-40E1-AB1A-8309FFD665E3}" srcId="{E627BD99-81A1-4541-9736-5A6D1F7440D7}" destId="{A71D30D1-C51A-4D7F-9C13-B5BE542AEF28}" srcOrd="1" destOrd="0" parTransId="{AB6903FD-4080-4989-BFED-356B33F2D2CA}" sibTransId="{BD5BF718-622B-4210-80BA-E41405551D90}"/>
    <dgm:cxn modelId="{14D81029-4AFD-4F1B-8B0F-A801F1239ECA}" srcId="{E627BD99-81A1-4541-9736-5A6D1F7440D7}" destId="{CE4D7E48-9A6D-4497-A950-02E9372DA62E}" srcOrd="0" destOrd="0" parTransId="{9B242F6D-3DF2-450C-BB03-1F6099662309}" sibTransId="{7AD68ACC-BD27-430B-8F9C-31759AC94FD6}"/>
    <dgm:cxn modelId="{88444E0A-FABC-4AFA-8BE6-9BD2F7F62780}" type="presOf" srcId="{CE4D7E48-9A6D-4497-A950-02E9372DA62E}" destId="{C53AA646-8CA8-44E8-8C1F-3C17BEAF713B}" srcOrd="0" destOrd="0" presId="urn:microsoft.com/office/officeart/2005/8/layout/chevron2"/>
    <dgm:cxn modelId="{9583A8AB-78C7-41C5-B2AB-679008E85FC6}" type="presOf" srcId="{34F7B4B3-BB8A-42A1-9EB0-1ECAC039BC7E}" destId="{C53AA646-8CA8-44E8-8C1F-3C17BEAF713B}" srcOrd="0" destOrd="2" presId="urn:microsoft.com/office/officeart/2005/8/layout/chevron2"/>
    <dgm:cxn modelId="{DDA3BB69-CD0B-4F91-B0FF-2050527BFA92}" type="presOf" srcId="{A24ECA04-A415-4AD9-A9AD-852D563A7C03}" destId="{C53AA646-8CA8-44E8-8C1F-3C17BEAF713B}" srcOrd="0" destOrd="4" presId="urn:microsoft.com/office/officeart/2005/8/layout/chevron2"/>
    <dgm:cxn modelId="{D6638EDA-2D64-477E-90B7-2A5F2B8ED971}" srcId="{580D99BC-D20D-4B99-8A63-BAEBCCB3373C}" destId="{E627BD99-81A1-4541-9736-5A6D1F7440D7}" srcOrd="0" destOrd="0" parTransId="{23DE6653-4547-471D-8177-45DB56A23052}" sibTransId="{AE6548DB-2AFC-423C-A85B-18D093C4A099}"/>
    <dgm:cxn modelId="{B65C5B13-FD21-4DE6-9B6C-CB4D94A759ED}" type="presOf" srcId="{E2164E36-94A7-47EA-AF88-8D8DF25ED768}" destId="{C53AA646-8CA8-44E8-8C1F-3C17BEAF713B}" srcOrd="0" destOrd="3" presId="urn:microsoft.com/office/officeart/2005/8/layout/chevron2"/>
    <dgm:cxn modelId="{32EDB240-403E-4E00-9C87-FC8908874719}" type="presOf" srcId="{A71D30D1-C51A-4D7F-9C13-B5BE542AEF28}" destId="{C53AA646-8CA8-44E8-8C1F-3C17BEAF713B}" srcOrd="0" destOrd="1" presId="urn:microsoft.com/office/officeart/2005/8/layout/chevron2"/>
    <dgm:cxn modelId="{54EEE3D8-C88D-4C85-AE6D-2D31D9CB7CC4}" type="presParOf" srcId="{F318EC32-4343-4C1D-9959-D384C8251262}" destId="{8B43BDEE-C106-47F3-9D32-EFB0DD3398BD}" srcOrd="0" destOrd="0" presId="urn:microsoft.com/office/officeart/2005/8/layout/chevron2"/>
    <dgm:cxn modelId="{AE2B151F-31C1-4C96-BAE0-27E5DCC269AC}" type="presParOf" srcId="{8B43BDEE-C106-47F3-9D32-EFB0DD3398BD}" destId="{74886FA2-3DA4-41F9-9CFC-C277E48DC9F8}" srcOrd="0" destOrd="0" presId="urn:microsoft.com/office/officeart/2005/8/layout/chevron2"/>
    <dgm:cxn modelId="{C869DDE5-3821-41BC-94D7-BBF6DEE83722}" type="presParOf" srcId="{8B43BDEE-C106-47F3-9D32-EFB0DD3398BD}" destId="{C53AA646-8CA8-44E8-8C1F-3C17BEAF71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85F54DE-0A0F-4844-88BA-1DA5065AD5B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7AF12F-143C-43AB-9BA1-FEDC01D62BFE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کنترل عملکرد زیر شبکه ارتباطی</a:t>
          </a:r>
          <a:endParaRPr lang="en-US" sz="2000">
            <a:cs typeface="B Titr" panose="00000700000000000000" pitchFamily="2" charset="-78"/>
          </a:endParaRPr>
        </a:p>
      </dgm:t>
    </dgm:pt>
    <dgm:pt modelId="{F56001E8-7F6F-43F9-8CD8-074AED1B2693}" type="parTrans" cxnId="{FA37D037-68A4-4E20-9C93-51DE437DC12F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0FAB9784-717F-4781-8ABA-C18EB977E753}" type="sibTrans" cxnId="{FA37D037-68A4-4E20-9C93-51DE437DC12F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7147E811-CC28-4099-A62B-3A03ADAFF12E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مسیریابی بسته ها از مبدا به مقصد</a:t>
          </a:r>
          <a:endParaRPr lang="en-US" sz="2000">
            <a:cs typeface="B Titr" panose="00000700000000000000" pitchFamily="2" charset="-78"/>
          </a:endParaRPr>
        </a:p>
      </dgm:t>
    </dgm:pt>
    <dgm:pt modelId="{28D2FB79-5FF7-443F-8780-8DA341BC2689}" type="parTrans" cxnId="{6BA3A50D-5355-4F91-9D59-8A812F439F25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E9A5AB09-31A6-45DC-807D-D6BA6A2513A7}" type="sibTrans" cxnId="{6BA3A50D-5355-4F91-9D59-8A812F439F25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65D6BD41-80FE-4EED-A865-D8BF3E7CDA9E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اتخاد تدابیری جهت جلوگیری از ازدحام (ترافیک بیش از اندازه بسته ها در یک مسیریاب یا مرکز سوئیچ)</a:t>
          </a:r>
          <a:endParaRPr lang="en-US" sz="2000">
            <a:cs typeface="B Titr" panose="00000700000000000000" pitchFamily="2" charset="-78"/>
          </a:endParaRPr>
        </a:p>
      </dgm:t>
    </dgm:pt>
    <dgm:pt modelId="{EB156A19-B6B5-4764-8C9C-74CF23B533E5}" type="parTrans" cxnId="{0AEA072B-BCCF-4F69-9846-477A5CEE6917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87920DF3-BF0B-4575-BBC7-8D4F349CF0D3}" type="sibTrans" cxnId="{0AEA072B-BCCF-4F69-9846-477A5CEE6917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4F65006C-FA8F-4BCD-ADBA-28249735EA80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مسیریاب می تواند بسته ها را بصورت ایستا و غیر هوشمند مسیریابی کند</a:t>
          </a:r>
          <a:endParaRPr lang="en-US" sz="2000">
            <a:cs typeface="B Titr" panose="00000700000000000000" pitchFamily="2" charset="-78"/>
          </a:endParaRPr>
        </a:p>
      </dgm:t>
    </dgm:pt>
    <dgm:pt modelId="{7A41CB4E-1D28-4747-AF2A-79C4681924C1}" type="parTrans" cxnId="{C204E5C2-538E-447A-86A8-7829B5F6D531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F0224AFB-5719-485E-971F-C92D4C89D113}" type="sibTrans" cxnId="{C204E5C2-538E-447A-86A8-7829B5F6D531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226F5674-B394-46F3-8EB2-8C49107A91B2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و یا بسته ها را بصورت دینامیک و هوشمند ارسال کند</a:t>
          </a:r>
          <a:endParaRPr lang="en-US" sz="2000">
            <a:cs typeface="B Titr" panose="00000700000000000000" pitchFamily="2" charset="-78"/>
          </a:endParaRPr>
        </a:p>
      </dgm:t>
    </dgm:pt>
    <dgm:pt modelId="{8F134E72-951A-45AA-81E6-2EE2CB8543FF}" type="parTrans" cxnId="{72DE6A01-1CC7-4214-81AA-7FFA9F97EB85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2F942AC9-17D3-4A56-AAE9-B188D82E496F}" type="sibTrans" cxnId="{72DE6A01-1CC7-4214-81AA-7FFA9F97EB85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6EF67FB7-E225-4BFD-BF63-106EA5801919}" type="pres">
      <dgm:prSet presAssocID="{385F54DE-0A0F-4844-88BA-1DA5065AD5B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ADC48A-6677-4792-BD25-BB651B8BB5A4}" type="pres">
      <dgm:prSet presAssocID="{3C7AF12F-143C-43AB-9BA1-FEDC01D62BFE}" presName="circle1" presStyleLbl="node1" presStyleIdx="0" presStyleCnt="5"/>
      <dgm:spPr/>
    </dgm:pt>
    <dgm:pt modelId="{45621EE7-A05C-4BE8-9EAA-272FA5CF7C41}" type="pres">
      <dgm:prSet presAssocID="{3C7AF12F-143C-43AB-9BA1-FEDC01D62BFE}" presName="space" presStyleCnt="0"/>
      <dgm:spPr/>
    </dgm:pt>
    <dgm:pt modelId="{5D1F1B40-081A-4408-A67C-B92E44840B87}" type="pres">
      <dgm:prSet presAssocID="{3C7AF12F-143C-43AB-9BA1-FEDC01D62BFE}" presName="rect1" presStyleLbl="alignAcc1" presStyleIdx="0" presStyleCnt="5"/>
      <dgm:spPr/>
      <dgm:t>
        <a:bodyPr/>
        <a:lstStyle/>
        <a:p>
          <a:endParaRPr lang="en-US"/>
        </a:p>
      </dgm:t>
    </dgm:pt>
    <dgm:pt modelId="{3673D7E4-4719-48A8-8457-9353F31CEBDC}" type="pres">
      <dgm:prSet presAssocID="{7147E811-CC28-4099-A62B-3A03ADAFF12E}" presName="vertSpace2" presStyleLbl="node1" presStyleIdx="0" presStyleCnt="5"/>
      <dgm:spPr/>
    </dgm:pt>
    <dgm:pt modelId="{A71B4E76-6B4E-48E5-A675-3A4CB37CEA4C}" type="pres">
      <dgm:prSet presAssocID="{7147E811-CC28-4099-A62B-3A03ADAFF12E}" presName="circle2" presStyleLbl="node1" presStyleIdx="1" presStyleCnt="5"/>
      <dgm:spPr/>
    </dgm:pt>
    <dgm:pt modelId="{3982742E-4AC1-435C-819D-248D7C7D40B4}" type="pres">
      <dgm:prSet presAssocID="{7147E811-CC28-4099-A62B-3A03ADAFF12E}" presName="rect2" presStyleLbl="alignAcc1" presStyleIdx="1" presStyleCnt="5"/>
      <dgm:spPr/>
      <dgm:t>
        <a:bodyPr/>
        <a:lstStyle/>
        <a:p>
          <a:endParaRPr lang="en-US"/>
        </a:p>
      </dgm:t>
    </dgm:pt>
    <dgm:pt modelId="{73B8BEDE-92F0-4ABB-866D-4BB8952DF93F}" type="pres">
      <dgm:prSet presAssocID="{65D6BD41-80FE-4EED-A865-D8BF3E7CDA9E}" presName="vertSpace3" presStyleLbl="node1" presStyleIdx="1" presStyleCnt="5"/>
      <dgm:spPr/>
    </dgm:pt>
    <dgm:pt modelId="{01AF5C92-9DB8-4882-A4D3-1593653B16A7}" type="pres">
      <dgm:prSet presAssocID="{65D6BD41-80FE-4EED-A865-D8BF3E7CDA9E}" presName="circle3" presStyleLbl="node1" presStyleIdx="2" presStyleCnt="5"/>
      <dgm:spPr/>
    </dgm:pt>
    <dgm:pt modelId="{43B732AC-B208-4888-BDE2-C5346AEEEC12}" type="pres">
      <dgm:prSet presAssocID="{65D6BD41-80FE-4EED-A865-D8BF3E7CDA9E}" presName="rect3" presStyleLbl="alignAcc1" presStyleIdx="2" presStyleCnt="5"/>
      <dgm:spPr/>
      <dgm:t>
        <a:bodyPr/>
        <a:lstStyle/>
        <a:p>
          <a:endParaRPr lang="en-US"/>
        </a:p>
      </dgm:t>
    </dgm:pt>
    <dgm:pt modelId="{9056A047-FF6D-4512-B45E-B793256DC999}" type="pres">
      <dgm:prSet presAssocID="{4F65006C-FA8F-4BCD-ADBA-28249735EA80}" presName="vertSpace4" presStyleLbl="node1" presStyleIdx="2" presStyleCnt="5"/>
      <dgm:spPr/>
    </dgm:pt>
    <dgm:pt modelId="{AC8B4825-8C96-4966-8C54-FD0E462B8332}" type="pres">
      <dgm:prSet presAssocID="{4F65006C-FA8F-4BCD-ADBA-28249735EA80}" presName="circle4" presStyleLbl="node1" presStyleIdx="3" presStyleCnt="5"/>
      <dgm:spPr/>
    </dgm:pt>
    <dgm:pt modelId="{37D8056D-4EDE-4F61-B9DB-1D26348CDD60}" type="pres">
      <dgm:prSet presAssocID="{4F65006C-FA8F-4BCD-ADBA-28249735EA80}" presName="rect4" presStyleLbl="alignAcc1" presStyleIdx="3" presStyleCnt="5"/>
      <dgm:spPr/>
      <dgm:t>
        <a:bodyPr/>
        <a:lstStyle/>
        <a:p>
          <a:endParaRPr lang="en-US"/>
        </a:p>
      </dgm:t>
    </dgm:pt>
    <dgm:pt modelId="{109A20E6-D34B-402A-96BA-C52FF6B9466D}" type="pres">
      <dgm:prSet presAssocID="{226F5674-B394-46F3-8EB2-8C49107A91B2}" presName="vertSpace5" presStyleLbl="node1" presStyleIdx="3" presStyleCnt="5"/>
      <dgm:spPr/>
    </dgm:pt>
    <dgm:pt modelId="{81825E22-DFD8-4280-BAC2-A12778EFEF33}" type="pres">
      <dgm:prSet presAssocID="{226F5674-B394-46F3-8EB2-8C49107A91B2}" presName="circle5" presStyleLbl="node1" presStyleIdx="4" presStyleCnt="5"/>
      <dgm:spPr/>
    </dgm:pt>
    <dgm:pt modelId="{D18C4BFA-3FBC-488D-A7C0-118BBFEA0F70}" type="pres">
      <dgm:prSet presAssocID="{226F5674-B394-46F3-8EB2-8C49107A91B2}" presName="rect5" presStyleLbl="alignAcc1" presStyleIdx="4" presStyleCnt="5"/>
      <dgm:spPr/>
      <dgm:t>
        <a:bodyPr/>
        <a:lstStyle/>
        <a:p>
          <a:endParaRPr lang="en-US"/>
        </a:p>
      </dgm:t>
    </dgm:pt>
    <dgm:pt modelId="{94845B04-1D14-4510-AAB0-F811DA51246E}" type="pres">
      <dgm:prSet presAssocID="{3C7AF12F-143C-43AB-9BA1-FEDC01D62BF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4EC2C-4F9A-4F32-8EE0-0EE2B8849B25}" type="pres">
      <dgm:prSet presAssocID="{7147E811-CC28-4099-A62B-3A03ADAFF12E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73918-B7B7-4248-8383-400257FBA8F3}" type="pres">
      <dgm:prSet presAssocID="{65D6BD41-80FE-4EED-A865-D8BF3E7CDA9E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197DD4-92D8-4B64-B2B1-87D132422814}" type="pres">
      <dgm:prSet presAssocID="{4F65006C-FA8F-4BCD-ADBA-28249735EA80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67B68A-D670-455A-89BE-8F2B025EE4B5}" type="pres">
      <dgm:prSet presAssocID="{226F5674-B394-46F3-8EB2-8C49107A91B2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96C8A-AC8E-4284-A004-321075D13AA6}" type="presOf" srcId="{4F65006C-FA8F-4BCD-ADBA-28249735EA80}" destId="{37D8056D-4EDE-4F61-B9DB-1D26348CDD60}" srcOrd="0" destOrd="0" presId="urn:microsoft.com/office/officeart/2005/8/layout/target3"/>
    <dgm:cxn modelId="{C204E5C2-538E-447A-86A8-7829B5F6D531}" srcId="{385F54DE-0A0F-4844-88BA-1DA5065AD5B8}" destId="{4F65006C-FA8F-4BCD-ADBA-28249735EA80}" srcOrd="3" destOrd="0" parTransId="{7A41CB4E-1D28-4747-AF2A-79C4681924C1}" sibTransId="{F0224AFB-5719-485E-971F-C92D4C89D113}"/>
    <dgm:cxn modelId="{469402C2-5B73-4256-9B00-96264E9B5789}" type="presOf" srcId="{7147E811-CC28-4099-A62B-3A03ADAFF12E}" destId="{3982742E-4AC1-435C-819D-248D7C7D40B4}" srcOrd="0" destOrd="0" presId="urn:microsoft.com/office/officeart/2005/8/layout/target3"/>
    <dgm:cxn modelId="{4AB77CF5-55F5-4053-8CF8-A88EABC5A758}" type="presOf" srcId="{226F5674-B394-46F3-8EB2-8C49107A91B2}" destId="{D18C4BFA-3FBC-488D-A7C0-118BBFEA0F70}" srcOrd="0" destOrd="0" presId="urn:microsoft.com/office/officeart/2005/8/layout/target3"/>
    <dgm:cxn modelId="{3513E905-C423-446D-8497-78AF1329290F}" type="presOf" srcId="{65D6BD41-80FE-4EED-A865-D8BF3E7CDA9E}" destId="{43B732AC-B208-4888-BDE2-C5346AEEEC12}" srcOrd="0" destOrd="0" presId="urn:microsoft.com/office/officeart/2005/8/layout/target3"/>
    <dgm:cxn modelId="{BD1CA819-C7DF-432E-AF69-D84946E6C08B}" type="presOf" srcId="{226F5674-B394-46F3-8EB2-8C49107A91B2}" destId="{3167B68A-D670-455A-89BE-8F2B025EE4B5}" srcOrd="1" destOrd="0" presId="urn:microsoft.com/office/officeart/2005/8/layout/target3"/>
    <dgm:cxn modelId="{FA37D037-68A4-4E20-9C93-51DE437DC12F}" srcId="{385F54DE-0A0F-4844-88BA-1DA5065AD5B8}" destId="{3C7AF12F-143C-43AB-9BA1-FEDC01D62BFE}" srcOrd="0" destOrd="0" parTransId="{F56001E8-7F6F-43F9-8CD8-074AED1B2693}" sibTransId="{0FAB9784-717F-4781-8ABA-C18EB977E753}"/>
    <dgm:cxn modelId="{5320CC35-A2AD-471F-ACD2-29C950989EA9}" type="presOf" srcId="{65D6BD41-80FE-4EED-A865-D8BF3E7CDA9E}" destId="{55D73918-B7B7-4248-8383-400257FBA8F3}" srcOrd="1" destOrd="0" presId="urn:microsoft.com/office/officeart/2005/8/layout/target3"/>
    <dgm:cxn modelId="{7B0B05EC-9AF9-4E35-924E-36AB5D18E8C0}" type="presOf" srcId="{385F54DE-0A0F-4844-88BA-1DA5065AD5B8}" destId="{6EF67FB7-E225-4BFD-BF63-106EA5801919}" srcOrd="0" destOrd="0" presId="urn:microsoft.com/office/officeart/2005/8/layout/target3"/>
    <dgm:cxn modelId="{B01868F9-99F0-4FB7-87B7-40DB81E593ED}" type="presOf" srcId="{4F65006C-FA8F-4BCD-ADBA-28249735EA80}" destId="{6F197DD4-92D8-4B64-B2B1-87D132422814}" srcOrd="1" destOrd="0" presId="urn:microsoft.com/office/officeart/2005/8/layout/target3"/>
    <dgm:cxn modelId="{72DE6A01-1CC7-4214-81AA-7FFA9F97EB85}" srcId="{385F54DE-0A0F-4844-88BA-1DA5065AD5B8}" destId="{226F5674-B394-46F3-8EB2-8C49107A91B2}" srcOrd="4" destOrd="0" parTransId="{8F134E72-951A-45AA-81E6-2EE2CB8543FF}" sibTransId="{2F942AC9-17D3-4A56-AAE9-B188D82E496F}"/>
    <dgm:cxn modelId="{0AEA072B-BCCF-4F69-9846-477A5CEE6917}" srcId="{385F54DE-0A0F-4844-88BA-1DA5065AD5B8}" destId="{65D6BD41-80FE-4EED-A865-D8BF3E7CDA9E}" srcOrd="2" destOrd="0" parTransId="{EB156A19-B6B5-4764-8C9C-74CF23B533E5}" sibTransId="{87920DF3-BF0B-4575-BBC7-8D4F349CF0D3}"/>
    <dgm:cxn modelId="{B0F74AD4-A2A1-407F-9A49-1657735880B6}" type="presOf" srcId="{3C7AF12F-143C-43AB-9BA1-FEDC01D62BFE}" destId="{5D1F1B40-081A-4408-A67C-B92E44840B87}" srcOrd="0" destOrd="0" presId="urn:microsoft.com/office/officeart/2005/8/layout/target3"/>
    <dgm:cxn modelId="{6BA3A50D-5355-4F91-9D59-8A812F439F25}" srcId="{385F54DE-0A0F-4844-88BA-1DA5065AD5B8}" destId="{7147E811-CC28-4099-A62B-3A03ADAFF12E}" srcOrd="1" destOrd="0" parTransId="{28D2FB79-5FF7-443F-8780-8DA341BC2689}" sibTransId="{E9A5AB09-31A6-45DC-807D-D6BA6A2513A7}"/>
    <dgm:cxn modelId="{A733E3A3-86DB-4229-8AF8-7CEF3ABFEBA0}" type="presOf" srcId="{3C7AF12F-143C-43AB-9BA1-FEDC01D62BFE}" destId="{94845B04-1D14-4510-AAB0-F811DA51246E}" srcOrd="1" destOrd="0" presId="urn:microsoft.com/office/officeart/2005/8/layout/target3"/>
    <dgm:cxn modelId="{2C7B0177-96D9-4286-802B-61097D2F4EB9}" type="presOf" srcId="{7147E811-CC28-4099-A62B-3A03ADAFF12E}" destId="{2604EC2C-4F9A-4F32-8EE0-0EE2B8849B25}" srcOrd="1" destOrd="0" presId="urn:microsoft.com/office/officeart/2005/8/layout/target3"/>
    <dgm:cxn modelId="{A394C24A-BB88-4E34-90B5-304B2DBB1E23}" type="presParOf" srcId="{6EF67FB7-E225-4BFD-BF63-106EA5801919}" destId="{B9ADC48A-6677-4792-BD25-BB651B8BB5A4}" srcOrd="0" destOrd="0" presId="urn:microsoft.com/office/officeart/2005/8/layout/target3"/>
    <dgm:cxn modelId="{511967D1-FDDB-4AB1-89F2-5863F0515BA0}" type="presParOf" srcId="{6EF67FB7-E225-4BFD-BF63-106EA5801919}" destId="{45621EE7-A05C-4BE8-9EAA-272FA5CF7C41}" srcOrd="1" destOrd="0" presId="urn:microsoft.com/office/officeart/2005/8/layout/target3"/>
    <dgm:cxn modelId="{ED48A548-6B57-4BD0-8013-6314CBA47208}" type="presParOf" srcId="{6EF67FB7-E225-4BFD-BF63-106EA5801919}" destId="{5D1F1B40-081A-4408-A67C-B92E44840B87}" srcOrd="2" destOrd="0" presId="urn:microsoft.com/office/officeart/2005/8/layout/target3"/>
    <dgm:cxn modelId="{2599233D-DA26-420F-AD29-742FDFF2F296}" type="presParOf" srcId="{6EF67FB7-E225-4BFD-BF63-106EA5801919}" destId="{3673D7E4-4719-48A8-8457-9353F31CEBDC}" srcOrd="3" destOrd="0" presId="urn:microsoft.com/office/officeart/2005/8/layout/target3"/>
    <dgm:cxn modelId="{65D97BEC-2C53-4A59-A58F-3480CBA35F33}" type="presParOf" srcId="{6EF67FB7-E225-4BFD-BF63-106EA5801919}" destId="{A71B4E76-6B4E-48E5-A675-3A4CB37CEA4C}" srcOrd="4" destOrd="0" presId="urn:microsoft.com/office/officeart/2005/8/layout/target3"/>
    <dgm:cxn modelId="{D34349EF-28C6-4F01-AB0B-7865739AFF69}" type="presParOf" srcId="{6EF67FB7-E225-4BFD-BF63-106EA5801919}" destId="{3982742E-4AC1-435C-819D-248D7C7D40B4}" srcOrd="5" destOrd="0" presId="urn:microsoft.com/office/officeart/2005/8/layout/target3"/>
    <dgm:cxn modelId="{2302A451-FAD0-4149-ADBE-2A6A5A7D1549}" type="presParOf" srcId="{6EF67FB7-E225-4BFD-BF63-106EA5801919}" destId="{73B8BEDE-92F0-4ABB-866D-4BB8952DF93F}" srcOrd="6" destOrd="0" presId="urn:microsoft.com/office/officeart/2005/8/layout/target3"/>
    <dgm:cxn modelId="{74DA1218-5A08-460B-90C3-22079A4B1AA0}" type="presParOf" srcId="{6EF67FB7-E225-4BFD-BF63-106EA5801919}" destId="{01AF5C92-9DB8-4882-A4D3-1593653B16A7}" srcOrd="7" destOrd="0" presId="urn:microsoft.com/office/officeart/2005/8/layout/target3"/>
    <dgm:cxn modelId="{AD8CE9F7-0477-458D-8202-F511CC98DEF4}" type="presParOf" srcId="{6EF67FB7-E225-4BFD-BF63-106EA5801919}" destId="{43B732AC-B208-4888-BDE2-C5346AEEEC12}" srcOrd="8" destOrd="0" presId="urn:microsoft.com/office/officeart/2005/8/layout/target3"/>
    <dgm:cxn modelId="{DBA3CA59-C1DC-4B47-B80A-D721BE0C1BD4}" type="presParOf" srcId="{6EF67FB7-E225-4BFD-BF63-106EA5801919}" destId="{9056A047-FF6D-4512-B45E-B793256DC999}" srcOrd="9" destOrd="0" presId="urn:microsoft.com/office/officeart/2005/8/layout/target3"/>
    <dgm:cxn modelId="{20918CE9-5BC9-4926-9F34-A1A78706353A}" type="presParOf" srcId="{6EF67FB7-E225-4BFD-BF63-106EA5801919}" destId="{AC8B4825-8C96-4966-8C54-FD0E462B8332}" srcOrd="10" destOrd="0" presId="urn:microsoft.com/office/officeart/2005/8/layout/target3"/>
    <dgm:cxn modelId="{E6A8B255-4D4F-4AC8-A71E-C297395231C4}" type="presParOf" srcId="{6EF67FB7-E225-4BFD-BF63-106EA5801919}" destId="{37D8056D-4EDE-4F61-B9DB-1D26348CDD60}" srcOrd="11" destOrd="0" presId="urn:microsoft.com/office/officeart/2005/8/layout/target3"/>
    <dgm:cxn modelId="{996739CE-899F-4161-92C9-38E697E65E08}" type="presParOf" srcId="{6EF67FB7-E225-4BFD-BF63-106EA5801919}" destId="{109A20E6-D34B-402A-96BA-C52FF6B9466D}" srcOrd="12" destOrd="0" presId="urn:microsoft.com/office/officeart/2005/8/layout/target3"/>
    <dgm:cxn modelId="{4DB4D717-FA36-40E9-A75A-17B3BD46A254}" type="presParOf" srcId="{6EF67FB7-E225-4BFD-BF63-106EA5801919}" destId="{81825E22-DFD8-4280-BAC2-A12778EFEF33}" srcOrd="13" destOrd="0" presId="urn:microsoft.com/office/officeart/2005/8/layout/target3"/>
    <dgm:cxn modelId="{A85EE7E9-111F-428B-8608-9EFFE0E5FFD3}" type="presParOf" srcId="{6EF67FB7-E225-4BFD-BF63-106EA5801919}" destId="{D18C4BFA-3FBC-488D-A7C0-118BBFEA0F70}" srcOrd="14" destOrd="0" presId="urn:microsoft.com/office/officeart/2005/8/layout/target3"/>
    <dgm:cxn modelId="{D25B5CFE-8CD3-4DA7-8245-A853399D17E6}" type="presParOf" srcId="{6EF67FB7-E225-4BFD-BF63-106EA5801919}" destId="{94845B04-1D14-4510-AAB0-F811DA51246E}" srcOrd="15" destOrd="0" presId="urn:microsoft.com/office/officeart/2005/8/layout/target3"/>
    <dgm:cxn modelId="{F136A4F5-B14A-43BE-AB63-5C3352AD6041}" type="presParOf" srcId="{6EF67FB7-E225-4BFD-BF63-106EA5801919}" destId="{2604EC2C-4F9A-4F32-8EE0-0EE2B8849B25}" srcOrd="16" destOrd="0" presId="urn:microsoft.com/office/officeart/2005/8/layout/target3"/>
    <dgm:cxn modelId="{9010E9C8-0D6C-4E63-BB89-192C2251BDF3}" type="presParOf" srcId="{6EF67FB7-E225-4BFD-BF63-106EA5801919}" destId="{55D73918-B7B7-4248-8383-400257FBA8F3}" srcOrd="17" destOrd="0" presId="urn:microsoft.com/office/officeart/2005/8/layout/target3"/>
    <dgm:cxn modelId="{EE171BBB-A416-412C-B667-3EE4DB0B9BFC}" type="presParOf" srcId="{6EF67FB7-E225-4BFD-BF63-106EA5801919}" destId="{6F197DD4-92D8-4B64-B2B1-87D132422814}" srcOrd="18" destOrd="0" presId="urn:microsoft.com/office/officeart/2005/8/layout/target3"/>
    <dgm:cxn modelId="{A8D6703E-1DF9-40E4-8ED9-9AD83251AB50}" type="presParOf" srcId="{6EF67FB7-E225-4BFD-BF63-106EA5801919}" destId="{3167B68A-D670-455A-89BE-8F2B025EE4B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ACB8B2F-6C27-43F4-99EB-DA731ABF3F0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10C660-E07C-4A0C-BFCF-7AB9A54F4EF8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تمام ماشین ها در این لایه دارای آدرس جهانی و منحصربفرد هستند که  براساس آنها هر ماشین اقدام به هدایت بسته ها می کند.</a:t>
          </a:r>
          <a:endParaRPr lang="en-US">
            <a:cs typeface="B Titr" panose="00000700000000000000" pitchFamily="2" charset="-78"/>
          </a:endParaRPr>
        </a:p>
      </dgm:t>
    </dgm:pt>
    <dgm:pt modelId="{6CB6EE6C-7871-4CF2-A118-B89EC86E4B05}" type="parTrans" cxnId="{E716171A-579E-44F7-B85A-B3DCECDFB28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1F0C9F3-1774-4E21-8C5F-423718009600}" type="sibTrans" cxnId="{E716171A-579E-44F7-B85A-B3DCECDFB28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0EBAD20-4668-49FB-A6E0-2EFFFF1C016E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این لایه اصولا ”بدون اتصال“ است، یعنی اینکه تضمینی جهت رسیدن بسته به مقصد وجود ندارد.</a:t>
          </a:r>
          <a:endParaRPr lang="en-US">
            <a:cs typeface="B Titr" panose="00000700000000000000" pitchFamily="2" charset="-78"/>
          </a:endParaRPr>
        </a:p>
      </dgm:t>
    </dgm:pt>
    <dgm:pt modelId="{550DEDB9-29D1-40F9-B512-844F1601C3E3}" type="parTrans" cxnId="{5090C1B0-4CA5-4F25-A567-58B5FCFD5B8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009B570-EC9C-40B5-91D8-D005EFCC917F}" type="sibTrans" cxnId="{5090C1B0-4CA5-4F25-A567-58B5FCFD5B8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F54EEC3-B258-444A-B04F-E771A4FB1E18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گرچه این لایه قابل پیاده سازی بصورت نرم افزاری است، اما برای بالارفتن سرعت روی کامپیوتر خاصی پیاده سازی می شود.</a:t>
          </a:r>
          <a:endParaRPr lang="en-US">
            <a:cs typeface="B Titr" panose="00000700000000000000" pitchFamily="2" charset="-78"/>
          </a:endParaRPr>
        </a:p>
      </dgm:t>
    </dgm:pt>
    <dgm:pt modelId="{14AAA0FD-93EF-423C-A5FA-CB9EF26E4E92}" type="parTrans" cxnId="{2D8CE1A3-A99B-4F36-BA98-3A9F9D4A00D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8E5BD95-843C-424E-A53E-171BB3B6D5AF}" type="sibTrans" cxnId="{2D8CE1A3-A99B-4F36-BA98-3A9F9D4A00D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80D3181-0763-4166-ABE9-10CAEF3F7A7E}" type="pres">
      <dgm:prSet presAssocID="{BACB8B2F-6C27-43F4-99EB-DA731ABF3F0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75BFFA-FB02-458E-9849-A79BB4C4FB6A}" type="pres">
      <dgm:prSet presAssocID="{2B10C660-E07C-4A0C-BFCF-7AB9A54F4EF8}" presName="circle1" presStyleLbl="node1" presStyleIdx="0" presStyleCnt="3"/>
      <dgm:spPr/>
    </dgm:pt>
    <dgm:pt modelId="{EBF13E91-B3FF-420B-8923-D14D4621AA0D}" type="pres">
      <dgm:prSet presAssocID="{2B10C660-E07C-4A0C-BFCF-7AB9A54F4EF8}" presName="space" presStyleCnt="0"/>
      <dgm:spPr/>
    </dgm:pt>
    <dgm:pt modelId="{B6674F4E-7342-483E-8284-A3DEC37C9F77}" type="pres">
      <dgm:prSet presAssocID="{2B10C660-E07C-4A0C-BFCF-7AB9A54F4EF8}" presName="rect1" presStyleLbl="alignAcc1" presStyleIdx="0" presStyleCnt="3"/>
      <dgm:spPr/>
      <dgm:t>
        <a:bodyPr/>
        <a:lstStyle/>
        <a:p>
          <a:endParaRPr lang="en-US"/>
        </a:p>
      </dgm:t>
    </dgm:pt>
    <dgm:pt modelId="{F8A726CE-175A-47DA-9FC6-3DFF37CA20DE}" type="pres">
      <dgm:prSet presAssocID="{C0EBAD20-4668-49FB-A6E0-2EFFFF1C016E}" presName="vertSpace2" presStyleLbl="node1" presStyleIdx="0" presStyleCnt="3"/>
      <dgm:spPr/>
    </dgm:pt>
    <dgm:pt modelId="{78244E3B-A8AE-4F93-94F4-6A17252BA9B5}" type="pres">
      <dgm:prSet presAssocID="{C0EBAD20-4668-49FB-A6E0-2EFFFF1C016E}" presName="circle2" presStyleLbl="node1" presStyleIdx="1" presStyleCnt="3"/>
      <dgm:spPr/>
    </dgm:pt>
    <dgm:pt modelId="{BDF7630B-CE23-4623-9BC0-DEF9852DD31D}" type="pres">
      <dgm:prSet presAssocID="{C0EBAD20-4668-49FB-A6E0-2EFFFF1C016E}" presName="rect2" presStyleLbl="alignAcc1" presStyleIdx="1" presStyleCnt="3"/>
      <dgm:spPr/>
      <dgm:t>
        <a:bodyPr/>
        <a:lstStyle/>
        <a:p>
          <a:endParaRPr lang="en-US"/>
        </a:p>
      </dgm:t>
    </dgm:pt>
    <dgm:pt modelId="{190532B5-BA01-4686-8BE6-6F91B9B47FF4}" type="pres">
      <dgm:prSet presAssocID="{DF54EEC3-B258-444A-B04F-E771A4FB1E18}" presName="vertSpace3" presStyleLbl="node1" presStyleIdx="1" presStyleCnt="3"/>
      <dgm:spPr/>
    </dgm:pt>
    <dgm:pt modelId="{FBB87558-05E5-47DB-828B-2C4C2AED57A3}" type="pres">
      <dgm:prSet presAssocID="{DF54EEC3-B258-444A-B04F-E771A4FB1E18}" presName="circle3" presStyleLbl="node1" presStyleIdx="2" presStyleCnt="3"/>
      <dgm:spPr/>
    </dgm:pt>
    <dgm:pt modelId="{FE7E9B3D-720B-4859-BD00-42D12919276B}" type="pres">
      <dgm:prSet presAssocID="{DF54EEC3-B258-444A-B04F-E771A4FB1E18}" presName="rect3" presStyleLbl="alignAcc1" presStyleIdx="2" presStyleCnt="3"/>
      <dgm:spPr/>
      <dgm:t>
        <a:bodyPr/>
        <a:lstStyle/>
        <a:p>
          <a:endParaRPr lang="en-US"/>
        </a:p>
      </dgm:t>
    </dgm:pt>
    <dgm:pt modelId="{5B389FAA-5283-4C0C-BAE4-EF07785CD1F9}" type="pres">
      <dgm:prSet presAssocID="{2B10C660-E07C-4A0C-BFCF-7AB9A54F4EF8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397F4-F92B-4CFB-AD10-9D266B95903F}" type="pres">
      <dgm:prSet presAssocID="{C0EBAD20-4668-49FB-A6E0-2EFFFF1C016E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607F2A-E4E9-4167-858C-1386447EB94A}" type="pres">
      <dgm:prSet presAssocID="{DF54EEC3-B258-444A-B04F-E771A4FB1E1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CF3064-3AB9-44CC-B0CA-2C516C02FF0D}" type="presOf" srcId="{C0EBAD20-4668-49FB-A6E0-2EFFFF1C016E}" destId="{934397F4-F92B-4CFB-AD10-9D266B95903F}" srcOrd="1" destOrd="0" presId="urn:microsoft.com/office/officeart/2005/8/layout/target3"/>
    <dgm:cxn modelId="{365050F0-D05E-4ABC-B140-000086F57779}" type="presOf" srcId="{2B10C660-E07C-4A0C-BFCF-7AB9A54F4EF8}" destId="{5B389FAA-5283-4C0C-BAE4-EF07785CD1F9}" srcOrd="1" destOrd="0" presId="urn:microsoft.com/office/officeart/2005/8/layout/target3"/>
    <dgm:cxn modelId="{CC805768-027F-4487-B1BD-3A9D315ECC54}" type="presOf" srcId="{2B10C660-E07C-4A0C-BFCF-7AB9A54F4EF8}" destId="{B6674F4E-7342-483E-8284-A3DEC37C9F77}" srcOrd="0" destOrd="0" presId="urn:microsoft.com/office/officeart/2005/8/layout/target3"/>
    <dgm:cxn modelId="{2C21F378-1C77-4B66-BB43-558394EB1FC7}" type="presOf" srcId="{C0EBAD20-4668-49FB-A6E0-2EFFFF1C016E}" destId="{BDF7630B-CE23-4623-9BC0-DEF9852DD31D}" srcOrd="0" destOrd="0" presId="urn:microsoft.com/office/officeart/2005/8/layout/target3"/>
    <dgm:cxn modelId="{FCCDD283-A778-4D41-9897-B861F549170B}" type="presOf" srcId="{BACB8B2F-6C27-43F4-99EB-DA731ABF3F09}" destId="{B80D3181-0763-4166-ABE9-10CAEF3F7A7E}" srcOrd="0" destOrd="0" presId="urn:microsoft.com/office/officeart/2005/8/layout/target3"/>
    <dgm:cxn modelId="{9B0E78F0-C30D-425C-B912-D7596B9353CB}" type="presOf" srcId="{DF54EEC3-B258-444A-B04F-E771A4FB1E18}" destId="{A0607F2A-E4E9-4167-858C-1386447EB94A}" srcOrd="1" destOrd="0" presId="urn:microsoft.com/office/officeart/2005/8/layout/target3"/>
    <dgm:cxn modelId="{D62109F7-4C50-441F-8CDC-D9DBFB9EF83B}" type="presOf" srcId="{DF54EEC3-B258-444A-B04F-E771A4FB1E18}" destId="{FE7E9B3D-720B-4859-BD00-42D12919276B}" srcOrd="0" destOrd="0" presId="urn:microsoft.com/office/officeart/2005/8/layout/target3"/>
    <dgm:cxn modelId="{E716171A-579E-44F7-B85A-B3DCECDFB284}" srcId="{BACB8B2F-6C27-43F4-99EB-DA731ABF3F09}" destId="{2B10C660-E07C-4A0C-BFCF-7AB9A54F4EF8}" srcOrd="0" destOrd="0" parTransId="{6CB6EE6C-7871-4CF2-A118-B89EC86E4B05}" sibTransId="{D1F0C9F3-1774-4E21-8C5F-423718009600}"/>
    <dgm:cxn modelId="{5090C1B0-4CA5-4F25-A567-58B5FCFD5B86}" srcId="{BACB8B2F-6C27-43F4-99EB-DA731ABF3F09}" destId="{C0EBAD20-4668-49FB-A6E0-2EFFFF1C016E}" srcOrd="1" destOrd="0" parTransId="{550DEDB9-29D1-40F9-B512-844F1601C3E3}" sibTransId="{4009B570-EC9C-40B5-91D8-D005EFCC917F}"/>
    <dgm:cxn modelId="{2D8CE1A3-A99B-4F36-BA98-3A9F9D4A00D2}" srcId="{BACB8B2F-6C27-43F4-99EB-DA731ABF3F09}" destId="{DF54EEC3-B258-444A-B04F-E771A4FB1E18}" srcOrd="2" destOrd="0" parTransId="{14AAA0FD-93EF-423C-A5FA-CB9EF26E4E92}" sibTransId="{F8E5BD95-843C-424E-A53E-171BB3B6D5AF}"/>
    <dgm:cxn modelId="{57571186-8893-4343-8711-8967F7E5C087}" type="presParOf" srcId="{B80D3181-0763-4166-ABE9-10CAEF3F7A7E}" destId="{2575BFFA-FB02-458E-9849-A79BB4C4FB6A}" srcOrd="0" destOrd="0" presId="urn:microsoft.com/office/officeart/2005/8/layout/target3"/>
    <dgm:cxn modelId="{8F82ED13-D208-4BF6-B4CE-10B3006CCBA2}" type="presParOf" srcId="{B80D3181-0763-4166-ABE9-10CAEF3F7A7E}" destId="{EBF13E91-B3FF-420B-8923-D14D4621AA0D}" srcOrd="1" destOrd="0" presId="urn:microsoft.com/office/officeart/2005/8/layout/target3"/>
    <dgm:cxn modelId="{3172B15F-6B67-4CE1-A732-BADB28B804E6}" type="presParOf" srcId="{B80D3181-0763-4166-ABE9-10CAEF3F7A7E}" destId="{B6674F4E-7342-483E-8284-A3DEC37C9F77}" srcOrd="2" destOrd="0" presId="urn:microsoft.com/office/officeart/2005/8/layout/target3"/>
    <dgm:cxn modelId="{CFD3AD11-633B-4DAA-973E-E252C7F5CD62}" type="presParOf" srcId="{B80D3181-0763-4166-ABE9-10CAEF3F7A7E}" destId="{F8A726CE-175A-47DA-9FC6-3DFF37CA20DE}" srcOrd="3" destOrd="0" presId="urn:microsoft.com/office/officeart/2005/8/layout/target3"/>
    <dgm:cxn modelId="{4C41B6A2-5808-42F9-A564-D6333E3692EB}" type="presParOf" srcId="{B80D3181-0763-4166-ABE9-10CAEF3F7A7E}" destId="{78244E3B-A8AE-4F93-94F4-6A17252BA9B5}" srcOrd="4" destOrd="0" presId="urn:microsoft.com/office/officeart/2005/8/layout/target3"/>
    <dgm:cxn modelId="{FDFB30E4-B496-4C84-9AC7-18E8D2ABD29D}" type="presParOf" srcId="{B80D3181-0763-4166-ABE9-10CAEF3F7A7E}" destId="{BDF7630B-CE23-4623-9BC0-DEF9852DD31D}" srcOrd="5" destOrd="0" presId="urn:microsoft.com/office/officeart/2005/8/layout/target3"/>
    <dgm:cxn modelId="{B45ED623-963B-40FD-9D2A-CF095AF22A7B}" type="presParOf" srcId="{B80D3181-0763-4166-ABE9-10CAEF3F7A7E}" destId="{190532B5-BA01-4686-8BE6-6F91B9B47FF4}" srcOrd="6" destOrd="0" presId="urn:microsoft.com/office/officeart/2005/8/layout/target3"/>
    <dgm:cxn modelId="{9506B509-910B-4D40-8B89-967770ABE5CB}" type="presParOf" srcId="{B80D3181-0763-4166-ABE9-10CAEF3F7A7E}" destId="{FBB87558-05E5-47DB-828B-2C4C2AED57A3}" srcOrd="7" destOrd="0" presId="urn:microsoft.com/office/officeart/2005/8/layout/target3"/>
    <dgm:cxn modelId="{E3750BF8-1634-4BBD-8974-EDFDCF3AC397}" type="presParOf" srcId="{B80D3181-0763-4166-ABE9-10CAEF3F7A7E}" destId="{FE7E9B3D-720B-4859-BD00-42D12919276B}" srcOrd="8" destOrd="0" presId="urn:microsoft.com/office/officeart/2005/8/layout/target3"/>
    <dgm:cxn modelId="{7F8C8153-CEAA-4014-9933-F859AF4BC0D3}" type="presParOf" srcId="{B80D3181-0763-4166-ABE9-10CAEF3F7A7E}" destId="{5B389FAA-5283-4C0C-BAE4-EF07785CD1F9}" srcOrd="9" destOrd="0" presId="urn:microsoft.com/office/officeart/2005/8/layout/target3"/>
    <dgm:cxn modelId="{240F97E8-B0D4-4FC5-A9B7-338E27190082}" type="presParOf" srcId="{B80D3181-0763-4166-ABE9-10CAEF3F7A7E}" destId="{934397F4-F92B-4CFB-AD10-9D266B95903F}" srcOrd="10" destOrd="0" presId="urn:microsoft.com/office/officeart/2005/8/layout/target3"/>
    <dgm:cxn modelId="{2505722B-DBCA-4273-A07F-5D37C0979C57}" type="presParOf" srcId="{B80D3181-0763-4166-ABE9-10CAEF3F7A7E}" destId="{A0607F2A-E4E9-4167-858C-1386447EB94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353E9904-1CD6-4B59-A412-A441CECF91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56D018B-56E9-40C8-B667-0AD857A9CD81}">
      <dgm:prSet custT="1"/>
      <dgm:spPr/>
      <dgm:t>
        <a:bodyPr/>
        <a:lstStyle/>
        <a:p>
          <a:pPr rtl="1"/>
          <a:r>
            <a:rPr lang="fa-IR" sz="4800" smtClean="0">
              <a:cs typeface="B Titr" panose="00000700000000000000" pitchFamily="2" charset="-78"/>
            </a:rPr>
            <a:t>اصلی ترین وظیفه</a:t>
          </a:r>
          <a:endParaRPr lang="en-US" sz="4800">
            <a:cs typeface="B Titr" panose="00000700000000000000" pitchFamily="2" charset="-78"/>
          </a:endParaRPr>
        </a:p>
      </dgm:t>
    </dgm:pt>
    <dgm:pt modelId="{E929834E-039B-417C-A6C9-ED5C3D5432EB}" type="parTrans" cxnId="{FC8D391C-B0D6-4B18-8989-C2A93813DE2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F86A2E6-A5C7-45BB-88EF-229E46668400}" type="sibTrans" cxnId="{FC8D391C-B0D6-4B18-8989-C2A93813DE2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8188084-8D8B-4C48-9AD9-DE780C0ADB80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گرفتن داده ها از لایه بالاتر</a:t>
          </a:r>
          <a:endParaRPr lang="en-US">
            <a:cs typeface="B Titr" panose="00000700000000000000" pitchFamily="2" charset="-78"/>
          </a:endParaRPr>
        </a:p>
      </dgm:t>
    </dgm:pt>
    <dgm:pt modelId="{DD72D3E4-CA2D-4E59-A34D-B9F0688DABC2}" type="parTrans" cxnId="{457A7EA3-08F7-4CE0-AC24-EC21037DB76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58F866E-D7B9-42B0-B4FD-377A5E0241D0}" type="sibTrans" cxnId="{457A7EA3-08F7-4CE0-AC24-EC21037DB76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F464EBD-775C-4BE7-9CB6-2164BF77C289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تقسیم آن به قطعات کوچکتر(در صورت نیاز)</a:t>
          </a:r>
          <a:endParaRPr lang="en-US">
            <a:cs typeface="B Titr" panose="00000700000000000000" pitchFamily="2" charset="-78"/>
          </a:endParaRPr>
        </a:p>
      </dgm:t>
    </dgm:pt>
    <dgm:pt modelId="{48690F81-65B8-4F72-BD72-0F76B8734EC2}" type="parTrans" cxnId="{B6651EF3-3805-4111-AC2D-0989DEEFFF2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7E0D43D-0DF0-450B-A03D-FD4877891BEC}" type="sibTrans" cxnId="{B6651EF3-3805-4111-AC2D-0989DEEFFF2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2CDD59E-5E5E-463A-B9CC-94B0913986EC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شماره گذاری بسته ها </a:t>
          </a:r>
          <a:endParaRPr lang="en-US">
            <a:cs typeface="B Titr" panose="00000700000000000000" pitchFamily="2" charset="-78"/>
          </a:endParaRPr>
        </a:p>
      </dgm:t>
    </dgm:pt>
    <dgm:pt modelId="{2B129D1B-A21A-4857-B5D2-474664817B1B}" type="parTrans" cxnId="{22139991-FAFB-419C-B625-2E0744698D2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D6C1B8D-B772-498E-9C11-B277273CE604}" type="sibTrans" cxnId="{22139991-FAFB-419C-B625-2E0744698D2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FB29349-7BFE-4A77-A2A8-CA70A8DD497F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ارسال آن به زیر شبکه</a:t>
          </a:r>
          <a:endParaRPr lang="en-US">
            <a:cs typeface="B Titr" panose="00000700000000000000" pitchFamily="2" charset="-78"/>
          </a:endParaRPr>
        </a:p>
      </dgm:t>
    </dgm:pt>
    <dgm:pt modelId="{B28DCC56-C670-4607-8F71-CF00B6EC431A}" type="parTrans" cxnId="{466B143D-4BB8-4549-8660-EC492CF698D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E3ECA7E-63A9-4D93-A97E-8FF053277D9C}" type="sibTrans" cxnId="{466B143D-4BB8-4549-8660-EC492CF698D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6C29A7A-CF26-4D6C-9258-D90A251F8306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حصول اطمینان از دریافت صحیح آنها در طرف مقابل</a:t>
          </a:r>
          <a:endParaRPr lang="en-US">
            <a:cs typeface="B Titr" panose="00000700000000000000" pitchFamily="2" charset="-78"/>
          </a:endParaRPr>
        </a:p>
      </dgm:t>
    </dgm:pt>
    <dgm:pt modelId="{77E55C67-7B29-4716-9DD1-8861C6E6E8CD}" type="parTrans" cxnId="{2E8CCA24-195C-40B2-98E2-F96F2ACFBD6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F4C61F3-E491-4942-A16F-AD2A5880651A}" type="sibTrans" cxnId="{2E8CCA24-195C-40B2-98E2-F96F2ACFBD6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4B98A61-C23C-4021-A233-FBADB5DDE360}" type="pres">
      <dgm:prSet presAssocID="{353E9904-1CD6-4B59-A412-A441CECF91AC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D62867-975B-4156-A0E3-E6A091545785}" type="pres">
      <dgm:prSet presAssocID="{E56D018B-56E9-40C8-B667-0AD857A9CD81}" presName="linNode" presStyleCnt="0"/>
      <dgm:spPr/>
    </dgm:pt>
    <dgm:pt modelId="{5E82B7AF-4F2E-4AD1-A033-56023411858A}" type="pres">
      <dgm:prSet presAssocID="{E56D018B-56E9-40C8-B667-0AD857A9CD8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35016-BB5C-4A81-B651-3C30A185B696}" type="pres">
      <dgm:prSet presAssocID="{E56D018B-56E9-40C8-B667-0AD857A9CD8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E04C4E-519F-4500-BA66-80425B4D5FD7}" type="presOf" srcId="{7F464EBD-775C-4BE7-9CB6-2164BF77C289}" destId="{AB335016-BB5C-4A81-B651-3C30A185B696}" srcOrd="0" destOrd="1" presId="urn:microsoft.com/office/officeart/2005/8/layout/vList5"/>
    <dgm:cxn modelId="{6C7372D0-5FF7-45F0-8FAD-F10993F49429}" type="presOf" srcId="{38188084-8D8B-4C48-9AD9-DE780C0ADB80}" destId="{AB335016-BB5C-4A81-B651-3C30A185B696}" srcOrd="0" destOrd="0" presId="urn:microsoft.com/office/officeart/2005/8/layout/vList5"/>
    <dgm:cxn modelId="{39FA42FC-BE0C-4B53-853F-C0E389A7C55C}" type="presOf" srcId="{E2CDD59E-5E5E-463A-B9CC-94B0913986EC}" destId="{AB335016-BB5C-4A81-B651-3C30A185B696}" srcOrd="0" destOrd="2" presId="urn:microsoft.com/office/officeart/2005/8/layout/vList5"/>
    <dgm:cxn modelId="{2C7CC968-F7E5-4067-AA39-B1E7CD348C41}" type="presOf" srcId="{353E9904-1CD6-4B59-A412-A441CECF91AC}" destId="{54B98A61-C23C-4021-A233-FBADB5DDE360}" srcOrd="0" destOrd="0" presId="urn:microsoft.com/office/officeart/2005/8/layout/vList5"/>
    <dgm:cxn modelId="{466B143D-4BB8-4549-8660-EC492CF698D6}" srcId="{E56D018B-56E9-40C8-B667-0AD857A9CD81}" destId="{AFB29349-7BFE-4A77-A2A8-CA70A8DD497F}" srcOrd="3" destOrd="0" parTransId="{B28DCC56-C670-4607-8F71-CF00B6EC431A}" sibTransId="{7E3ECA7E-63A9-4D93-A97E-8FF053277D9C}"/>
    <dgm:cxn modelId="{22139991-FAFB-419C-B625-2E0744698D26}" srcId="{E56D018B-56E9-40C8-B667-0AD857A9CD81}" destId="{E2CDD59E-5E5E-463A-B9CC-94B0913986EC}" srcOrd="2" destOrd="0" parTransId="{2B129D1B-A21A-4857-B5D2-474664817B1B}" sibTransId="{2D6C1B8D-B772-498E-9C11-B277273CE604}"/>
    <dgm:cxn modelId="{B42F7A52-BCBD-4122-8BA5-D7BC9825CF6F}" type="presOf" srcId="{06C29A7A-CF26-4D6C-9258-D90A251F8306}" destId="{AB335016-BB5C-4A81-B651-3C30A185B696}" srcOrd="0" destOrd="4" presId="urn:microsoft.com/office/officeart/2005/8/layout/vList5"/>
    <dgm:cxn modelId="{FC8D391C-B0D6-4B18-8989-C2A93813DE22}" srcId="{353E9904-1CD6-4B59-A412-A441CECF91AC}" destId="{E56D018B-56E9-40C8-B667-0AD857A9CD81}" srcOrd="0" destOrd="0" parTransId="{E929834E-039B-417C-A6C9-ED5C3D5432EB}" sibTransId="{1F86A2E6-A5C7-45BB-88EF-229E46668400}"/>
    <dgm:cxn modelId="{457A7EA3-08F7-4CE0-AC24-EC21037DB76A}" srcId="{E56D018B-56E9-40C8-B667-0AD857A9CD81}" destId="{38188084-8D8B-4C48-9AD9-DE780C0ADB80}" srcOrd="0" destOrd="0" parTransId="{DD72D3E4-CA2D-4E59-A34D-B9F0688DABC2}" sibTransId="{358F866E-D7B9-42B0-B4FD-377A5E0241D0}"/>
    <dgm:cxn modelId="{5A493CEA-D702-4739-9E6E-7806E480CC91}" type="presOf" srcId="{E56D018B-56E9-40C8-B667-0AD857A9CD81}" destId="{5E82B7AF-4F2E-4AD1-A033-56023411858A}" srcOrd="0" destOrd="0" presId="urn:microsoft.com/office/officeart/2005/8/layout/vList5"/>
    <dgm:cxn modelId="{B6651EF3-3805-4111-AC2D-0989DEEFFF21}" srcId="{E56D018B-56E9-40C8-B667-0AD857A9CD81}" destId="{7F464EBD-775C-4BE7-9CB6-2164BF77C289}" srcOrd="1" destOrd="0" parTransId="{48690F81-65B8-4F72-BD72-0F76B8734EC2}" sibTransId="{87E0D43D-0DF0-450B-A03D-FD4877891BEC}"/>
    <dgm:cxn modelId="{2E8CCA24-195C-40B2-98E2-F96F2ACFBD66}" srcId="{E56D018B-56E9-40C8-B667-0AD857A9CD81}" destId="{06C29A7A-CF26-4D6C-9258-D90A251F8306}" srcOrd="4" destOrd="0" parTransId="{77E55C67-7B29-4716-9DD1-8861C6E6E8CD}" sibTransId="{8F4C61F3-E491-4942-A16F-AD2A5880651A}"/>
    <dgm:cxn modelId="{945E4896-6090-4EB6-94BA-EC87FAFB02F3}" type="presOf" srcId="{AFB29349-7BFE-4A77-A2A8-CA70A8DD497F}" destId="{AB335016-BB5C-4A81-B651-3C30A185B696}" srcOrd="0" destOrd="3" presId="urn:microsoft.com/office/officeart/2005/8/layout/vList5"/>
    <dgm:cxn modelId="{03CA6F16-303B-4D63-AE1A-086536544E75}" type="presParOf" srcId="{54B98A61-C23C-4021-A233-FBADB5DDE360}" destId="{78D62867-975B-4156-A0E3-E6A091545785}" srcOrd="0" destOrd="0" presId="urn:microsoft.com/office/officeart/2005/8/layout/vList5"/>
    <dgm:cxn modelId="{7C6F132C-E408-4E49-B860-0C0FE2BBD1CE}" type="presParOf" srcId="{78D62867-975B-4156-A0E3-E6A091545785}" destId="{5E82B7AF-4F2E-4AD1-A033-56023411858A}" srcOrd="0" destOrd="0" presId="urn:microsoft.com/office/officeart/2005/8/layout/vList5"/>
    <dgm:cxn modelId="{193FA703-88E7-4775-9CDA-6BCD503C4784}" type="presParOf" srcId="{78D62867-975B-4156-A0E3-E6A091545785}" destId="{AB335016-BB5C-4A81-B651-3C30A185B6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F3D7ED0D-37E7-42CC-AEAA-864C660EA9E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BD7509-9736-44CE-B2AE-DF6B9758D941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مستقل (ایزوله) نمودن لایه های بالاتر از تغییرات اجتناب ناپذیر در سخت افزار (لایه های پایین)</a:t>
          </a:r>
          <a:endParaRPr lang="en-US">
            <a:cs typeface="B Titr" panose="00000700000000000000" pitchFamily="2" charset="-78"/>
          </a:endParaRPr>
        </a:p>
      </dgm:t>
    </dgm:pt>
    <dgm:pt modelId="{66032E9B-6E03-420E-920B-4A808D2D806C}" type="parTrans" cxnId="{C4CCDCCB-CF0C-49DD-9C58-05F98CF0434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BDEA8B9-8FA2-48DF-92EB-5EF6027664E4}" type="sibTrans" cxnId="{C4CCDCCB-CF0C-49DD-9C58-05F98CF0434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6F00819-47AD-4964-A945-272275DE6502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یک لایه نقطه به نقطه واقعی است.</a:t>
          </a:r>
          <a:endParaRPr lang="en-US">
            <a:cs typeface="B Titr" panose="00000700000000000000" pitchFamily="2" charset="-78"/>
          </a:endParaRPr>
        </a:p>
      </dgm:t>
    </dgm:pt>
    <dgm:pt modelId="{46C38351-E6BB-4A2C-8812-88EE5E5BFA84}" type="parTrans" cxnId="{112408E8-695F-4064-9E9D-E76AA9A1CF1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F1D534E-25AB-40DD-B68A-6E7C74388E26}" type="sibTrans" cxnId="{112408E8-695F-4064-9E9D-E76AA9A1CF1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B48B1C8-8D1D-4F9B-8111-B0876ED0C440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در این لایه کامپیوتر فرستنده (مبدا) مستقیما با کامپیوتر گیرنده (مقصد) ارتباط دارد.</a:t>
          </a:r>
          <a:endParaRPr lang="en-US">
            <a:cs typeface="B Titr" panose="00000700000000000000" pitchFamily="2" charset="-78"/>
          </a:endParaRPr>
        </a:p>
      </dgm:t>
    </dgm:pt>
    <dgm:pt modelId="{720C516E-6EBF-49D1-B822-1D8886D6934B}" type="parTrans" cxnId="{7334D9E0-57FC-45C0-A172-DB8BB1FE0C1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3459327-27B8-4903-A69B-6477C1C66C27}" type="sibTrans" cxnId="{7334D9E0-57FC-45C0-A172-DB8BB1FE0C1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BBB2371-2FDA-4069-974B-D4F379D0D440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در حالیکه در لایه های زیرین، معمولا ماشین مبدا با ماشینهای همسایه (و نه مقصد) ارتباط دارد!.</a:t>
          </a:r>
          <a:endParaRPr lang="en-US">
            <a:cs typeface="B Titr" panose="00000700000000000000" pitchFamily="2" charset="-78"/>
          </a:endParaRPr>
        </a:p>
      </dgm:t>
    </dgm:pt>
    <dgm:pt modelId="{C048105E-F63D-4D63-B254-09E3D32D82E4}" type="parTrans" cxnId="{C18A95FE-08A2-4E94-96CD-30302E7E78D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72E8C90-6046-455C-9799-350DABECBCE0}" type="sibTrans" cxnId="{C18A95FE-08A2-4E94-96CD-30302E7E78D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EA18165-37D5-4E8D-AE36-6AB555A59668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این لایه و لایه های بالاتر با استفاده از نرم افزار پیاده سازی می شوند و فقط بر روی ماشینهای نهایی(ماشینهای کاربران) وجود دارند.</a:t>
          </a:r>
          <a:endParaRPr lang="en-US">
            <a:cs typeface="B Titr" panose="00000700000000000000" pitchFamily="2" charset="-78"/>
          </a:endParaRPr>
        </a:p>
      </dgm:t>
    </dgm:pt>
    <dgm:pt modelId="{083709C5-7140-4E0E-A804-475151C004A0}" type="parTrans" cxnId="{EE09D991-04FC-4FE1-8E68-714FB4946AD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49EF16D-BDCD-465F-AB22-4BC627F2B562}" type="sibTrans" cxnId="{EE09D991-04FC-4FE1-8E68-714FB4946AD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AD21A9F-7B9E-4133-9FF1-94C2C986664C}" type="pres">
      <dgm:prSet presAssocID="{F3D7ED0D-37E7-42CC-AEAA-864C660EA9EB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A60FEC0-06C1-4470-8023-1576AC35160A}" type="pres">
      <dgm:prSet presAssocID="{8EBD7509-9736-44CE-B2AE-DF6B9758D941}" presName="root" presStyleCnt="0"/>
      <dgm:spPr/>
    </dgm:pt>
    <dgm:pt modelId="{5DB45888-C57C-4FC6-92A5-370011C0480C}" type="pres">
      <dgm:prSet presAssocID="{8EBD7509-9736-44CE-B2AE-DF6B9758D941}" presName="rootComposite" presStyleCnt="0"/>
      <dgm:spPr/>
    </dgm:pt>
    <dgm:pt modelId="{0581F151-5EBA-4005-881F-18AC1C6B6D06}" type="pres">
      <dgm:prSet presAssocID="{8EBD7509-9736-44CE-B2AE-DF6B9758D941}" presName="rootText" presStyleLbl="node1" presStyleIdx="0" presStyleCnt="3" custScaleY="145589"/>
      <dgm:spPr/>
      <dgm:t>
        <a:bodyPr/>
        <a:lstStyle/>
        <a:p>
          <a:endParaRPr lang="en-US"/>
        </a:p>
      </dgm:t>
    </dgm:pt>
    <dgm:pt modelId="{0367C8A1-C8D2-4E4C-99B5-A7950F09D368}" type="pres">
      <dgm:prSet presAssocID="{8EBD7509-9736-44CE-B2AE-DF6B9758D941}" presName="rootConnector" presStyleLbl="node1" presStyleIdx="0" presStyleCnt="3"/>
      <dgm:spPr/>
      <dgm:t>
        <a:bodyPr/>
        <a:lstStyle/>
        <a:p>
          <a:endParaRPr lang="en-US"/>
        </a:p>
      </dgm:t>
    </dgm:pt>
    <dgm:pt modelId="{BE748C7F-5DB6-4E9D-8B5D-E28A5E1EE418}" type="pres">
      <dgm:prSet presAssocID="{8EBD7509-9736-44CE-B2AE-DF6B9758D941}" presName="childShape" presStyleCnt="0"/>
      <dgm:spPr/>
    </dgm:pt>
    <dgm:pt modelId="{7D8EB123-DA1B-433F-8373-990F9F78FAC1}" type="pres">
      <dgm:prSet presAssocID="{36F00819-47AD-4964-A945-272275DE6502}" presName="root" presStyleCnt="0"/>
      <dgm:spPr/>
    </dgm:pt>
    <dgm:pt modelId="{43237279-9558-4598-8120-F2125DF67E90}" type="pres">
      <dgm:prSet presAssocID="{36F00819-47AD-4964-A945-272275DE6502}" presName="rootComposite" presStyleCnt="0"/>
      <dgm:spPr/>
    </dgm:pt>
    <dgm:pt modelId="{5F202E50-7741-41FA-929C-5A3322C1B74E}" type="pres">
      <dgm:prSet presAssocID="{36F00819-47AD-4964-A945-272275DE6502}" presName="rootText" presStyleLbl="node1" presStyleIdx="1" presStyleCnt="3"/>
      <dgm:spPr/>
      <dgm:t>
        <a:bodyPr/>
        <a:lstStyle/>
        <a:p>
          <a:endParaRPr lang="en-US"/>
        </a:p>
      </dgm:t>
    </dgm:pt>
    <dgm:pt modelId="{0B73D7E0-F3BE-4ECC-9ECC-AB76908BB8EF}" type="pres">
      <dgm:prSet presAssocID="{36F00819-47AD-4964-A945-272275DE6502}" presName="rootConnector" presStyleLbl="node1" presStyleIdx="1" presStyleCnt="3"/>
      <dgm:spPr/>
      <dgm:t>
        <a:bodyPr/>
        <a:lstStyle/>
        <a:p>
          <a:endParaRPr lang="en-US"/>
        </a:p>
      </dgm:t>
    </dgm:pt>
    <dgm:pt modelId="{0772A025-E15E-4169-918F-9452E37B83DF}" type="pres">
      <dgm:prSet presAssocID="{36F00819-47AD-4964-A945-272275DE6502}" presName="childShape" presStyleCnt="0"/>
      <dgm:spPr/>
    </dgm:pt>
    <dgm:pt modelId="{38EB96CB-24BE-42AC-ADCD-E1DB4EEC8F23}" type="pres">
      <dgm:prSet presAssocID="{720C516E-6EBF-49D1-B822-1D8886D6934B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41013AE-17F3-4554-9CBB-C7920FE892A7}" type="pres">
      <dgm:prSet presAssocID="{3B48B1C8-8D1D-4F9B-8111-B0876ED0C440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1A110-5709-41ED-BBF7-5A0F4958C315}" type="pres">
      <dgm:prSet presAssocID="{C048105E-F63D-4D63-B254-09E3D32D82E4}" presName="Name13" presStyleLbl="parChTrans1D2" presStyleIdx="1" presStyleCnt="2"/>
      <dgm:spPr/>
      <dgm:t>
        <a:bodyPr/>
        <a:lstStyle/>
        <a:p>
          <a:endParaRPr lang="en-US"/>
        </a:p>
      </dgm:t>
    </dgm:pt>
    <dgm:pt modelId="{871BDECC-ECC3-4B40-85D8-8B4140E1BF07}" type="pres">
      <dgm:prSet presAssocID="{BBBB2371-2FDA-4069-974B-D4F379D0D440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60743-FDE3-4C56-9857-BF354AABDC30}" type="pres">
      <dgm:prSet presAssocID="{AEA18165-37D5-4E8D-AE36-6AB555A59668}" presName="root" presStyleCnt="0"/>
      <dgm:spPr/>
    </dgm:pt>
    <dgm:pt modelId="{56973DC1-4ECF-4DBD-8176-9B599891293E}" type="pres">
      <dgm:prSet presAssocID="{AEA18165-37D5-4E8D-AE36-6AB555A59668}" presName="rootComposite" presStyleCnt="0"/>
      <dgm:spPr/>
    </dgm:pt>
    <dgm:pt modelId="{8ECA2EC2-55BC-4AC6-8D35-C317537EDB44}" type="pres">
      <dgm:prSet presAssocID="{AEA18165-37D5-4E8D-AE36-6AB555A59668}" presName="rootText" presStyleLbl="node1" presStyleIdx="2" presStyleCnt="3" custScaleY="145589"/>
      <dgm:spPr/>
      <dgm:t>
        <a:bodyPr/>
        <a:lstStyle/>
        <a:p>
          <a:endParaRPr lang="en-US"/>
        </a:p>
      </dgm:t>
    </dgm:pt>
    <dgm:pt modelId="{EFDBAB52-FF68-49C1-A42C-2001BDE2AB7A}" type="pres">
      <dgm:prSet presAssocID="{AEA18165-37D5-4E8D-AE36-6AB555A59668}" presName="rootConnector" presStyleLbl="node1" presStyleIdx="2" presStyleCnt="3"/>
      <dgm:spPr/>
      <dgm:t>
        <a:bodyPr/>
        <a:lstStyle/>
        <a:p>
          <a:endParaRPr lang="en-US"/>
        </a:p>
      </dgm:t>
    </dgm:pt>
    <dgm:pt modelId="{BCE2648E-C46E-4B9A-9A35-C36F4AEB05CF}" type="pres">
      <dgm:prSet presAssocID="{AEA18165-37D5-4E8D-AE36-6AB555A59668}" presName="childShape" presStyleCnt="0"/>
      <dgm:spPr/>
    </dgm:pt>
  </dgm:ptLst>
  <dgm:cxnLst>
    <dgm:cxn modelId="{C4CCDCCB-CF0C-49DD-9C58-05F98CF0434C}" srcId="{F3D7ED0D-37E7-42CC-AEAA-864C660EA9EB}" destId="{8EBD7509-9736-44CE-B2AE-DF6B9758D941}" srcOrd="0" destOrd="0" parTransId="{66032E9B-6E03-420E-920B-4A808D2D806C}" sibTransId="{5BDEA8B9-8FA2-48DF-92EB-5EF6027664E4}"/>
    <dgm:cxn modelId="{000B38F6-C4A9-41C1-AB8D-91D587043DEC}" type="presOf" srcId="{F3D7ED0D-37E7-42CC-AEAA-864C660EA9EB}" destId="{5AD21A9F-7B9E-4133-9FF1-94C2C986664C}" srcOrd="0" destOrd="0" presId="urn:microsoft.com/office/officeart/2005/8/layout/hierarchy3"/>
    <dgm:cxn modelId="{112408E8-695F-4064-9E9D-E76AA9A1CF16}" srcId="{F3D7ED0D-37E7-42CC-AEAA-864C660EA9EB}" destId="{36F00819-47AD-4964-A945-272275DE6502}" srcOrd="1" destOrd="0" parTransId="{46C38351-E6BB-4A2C-8812-88EE5E5BFA84}" sibTransId="{AF1D534E-25AB-40DD-B68A-6E7C74388E26}"/>
    <dgm:cxn modelId="{3AFC43CD-9452-43F6-9302-C37608888FD2}" type="presOf" srcId="{36F00819-47AD-4964-A945-272275DE6502}" destId="{0B73D7E0-F3BE-4ECC-9ECC-AB76908BB8EF}" srcOrd="1" destOrd="0" presId="urn:microsoft.com/office/officeart/2005/8/layout/hierarchy3"/>
    <dgm:cxn modelId="{11738E68-469A-4631-8D3E-97CFF673C533}" type="presOf" srcId="{AEA18165-37D5-4E8D-AE36-6AB555A59668}" destId="{8ECA2EC2-55BC-4AC6-8D35-C317537EDB44}" srcOrd="0" destOrd="0" presId="urn:microsoft.com/office/officeart/2005/8/layout/hierarchy3"/>
    <dgm:cxn modelId="{7171E9CB-2BFD-40BA-A125-940DBDF29204}" type="presOf" srcId="{720C516E-6EBF-49D1-B822-1D8886D6934B}" destId="{38EB96CB-24BE-42AC-ADCD-E1DB4EEC8F23}" srcOrd="0" destOrd="0" presId="urn:microsoft.com/office/officeart/2005/8/layout/hierarchy3"/>
    <dgm:cxn modelId="{052603FF-1C51-4C9D-BFD9-F86A033A672F}" type="presOf" srcId="{C048105E-F63D-4D63-B254-09E3D32D82E4}" destId="{3201A110-5709-41ED-BBF7-5A0F4958C315}" srcOrd="0" destOrd="0" presId="urn:microsoft.com/office/officeart/2005/8/layout/hierarchy3"/>
    <dgm:cxn modelId="{E3F6F0D6-AE6B-41AF-8E30-F78DC32867D6}" type="presOf" srcId="{AEA18165-37D5-4E8D-AE36-6AB555A59668}" destId="{EFDBAB52-FF68-49C1-A42C-2001BDE2AB7A}" srcOrd="1" destOrd="0" presId="urn:microsoft.com/office/officeart/2005/8/layout/hierarchy3"/>
    <dgm:cxn modelId="{DA7692FC-44CE-474D-8F25-55BA3D47872B}" type="presOf" srcId="{BBBB2371-2FDA-4069-974B-D4F379D0D440}" destId="{871BDECC-ECC3-4B40-85D8-8B4140E1BF07}" srcOrd="0" destOrd="0" presId="urn:microsoft.com/office/officeart/2005/8/layout/hierarchy3"/>
    <dgm:cxn modelId="{AF4BA3CA-DB82-4398-977B-9CCD6DC1E679}" type="presOf" srcId="{8EBD7509-9736-44CE-B2AE-DF6B9758D941}" destId="{0581F151-5EBA-4005-881F-18AC1C6B6D06}" srcOrd="0" destOrd="0" presId="urn:microsoft.com/office/officeart/2005/8/layout/hierarchy3"/>
    <dgm:cxn modelId="{7334D9E0-57FC-45C0-A172-DB8BB1FE0C18}" srcId="{36F00819-47AD-4964-A945-272275DE6502}" destId="{3B48B1C8-8D1D-4F9B-8111-B0876ED0C440}" srcOrd="0" destOrd="0" parTransId="{720C516E-6EBF-49D1-B822-1D8886D6934B}" sibTransId="{43459327-27B8-4903-A69B-6477C1C66C27}"/>
    <dgm:cxn modelId="{33688419-7DC3-4514-B91B-BADC2CD025D0}" type="presOf" srcId="{36F00819-47AD-4964-A945-272275DE6502}" destId="{5F202E50-7741-41FA-929C-5A3322C1B74E}" srcOrd="0" destOrd="0" presId="urn:microsoft.com/office/officeart/2005/8/layout/hierarchy3"/>
    <dgm:cxn modelId="{11639875-0134-4A89-8046-B5B37C42AE5F}" type="presOf" srcId="{8EBD7509-9736-44CE-B2AE-DF6B9758D941}" destId="{0367C8A1-C8D2-4E4C-99B5-A7950F09D368}" srcOrd="1" destOrd="0" presId="urn:microsoft.com/office/officeart/2005/8/layout/hierarchy3"/>
    <dgm:cxn modelId="{EE09D991-04FC-4FE1-8E68-714FB4946AD6}" srcId="{F3D7ED0D-37E7-42CC-AEAA-864C660EA9EB}" destId="{AEA18165-37D5-4E8D-AE36-6AB555A59668}" srcOrd="2" destOrd="0" parTransId="{083709C5-7140-4E0E-A804-475151C004A0}" sibTransId="{D49EF16D-BDCD-465F-AB22-4BC627F2B562}"/>
    <dgm:cxn modelId="{23E7182C-00B6-4450-950A-8A3C2C3CB23F}" type="presOf" srcId="{3B48B1C8-8D1D-4F9B-8111-B0876ED0C440}" destId="{141013AE-17F3-4554-9CBB-C7920FE892A7}" srcOrd="0" destOrd="0" presId="urn:microsoft.com/office/officeart/2005/8/layout/hierarchy3"/>
    <dgm:cxn modelId="{C18A95FE-08A2-4E94-96CD-30302E7E78DD}" srcId="{36F00819-47AD-4964-A945-272275DE6502}" destId="{BBBB2371-2FDA-4069-974B-D4F379D0D440}" srcOrd="1" destOrd="0" parTransId="{C048105E-F63D-4D63-B254-09E3D32D82E4}" sibTransId="{672E8C90-6046-455C-9799-350DABECBCE0}"/>
    <dgm:cxn modelId="{7CD433D5-D3F3-48EA-B3B2-1CC865649AA4}" type="presParOf" srcId="{5AD21A9F-7B9E-4133-9FF1-94C2C986664C}" destId="{AA60FEC0-06C1-4470-8023-1576AC35160A}" srcOrd="0" destOrd="0" presId="urn:microsoft.com/office/officeart/2005/8/layout/hierarchy3"/>
    <dgm:cxn modelId="{FA3216CD-215F-4640-9AEF-4CF78C631C8F}" type="presParOf" srcId="{AA60FEC0-06C1-4470-8023-1576AC35160A}" destId="{5DB45888-C57C-4FC6-92A5-370011C0480C}" srcOrd="0" destOrd="0" presId="urn:microsoft.com/office/officeart/2005/8/layout/hierarchy3"/>
    <dgm:cxn modelId="{B3252C10-4F1E-4BD1-895B-20CE381C357A}" type="presParOf" srcId="{5DB45888-C57C-4FC6-92A5-370011C0480C}" destId="{0581F151-5EBA-4005-881F-18AC1C6B6D06}" srcOrd="0" destOrd="0" presId="urn:microsoft.com/office/officeart/2005/8/layout/hierarchy3"/>
    <dgm:cxn modelId="{185DD27A-71AA-4AF4-9A85-252B92B87AE5}" type="presParOf" srcId="{5DB45888-C57C-4FC6-92A5-370011C0480C}" destId="{0367C8A1-C8D2-4E4C-99B5-A7950F09D368}" srcOrd="1" destOrd="0" presId="urn:microsoft.com/office/officeart/2005/8/layout/hierarchy3"/>
    <dgm:cxn modelId="{45E383C8-0EA8-43D1-8F93-2DB4E0DEDF1A}" type="presParOf" srcId="{AA60FEC0-06C1-4470-8023-1576AC35160A}" destId="{BE748C7F-5DB6-4E9D-8B5D-E28A5E1EE418}" srcOrd="1" destOrd="0" presId="urn:microsoft.com/office/officeart/2005/8/layout/hierarchy3"/>
    <dgm:cxn modelId="{605936D1-B433-4CDE-8B32-4ED3362060ED}" type="presParOf" srcId="{5AD21A9F-7B9E-4133-9FF1-94C2C986664C}" destId="{7D8EB123-DA1B-433F-8373-990F9F78FAC1}" srcOrd="1" destOrd="0" presId="urn:microsoft.com/office/officeart/2005/8/layout/hierarchy3"/>
    <dgm:cxn modelId="{80ECA095-9B60-4661-A6BF-D65AC73B99AF}" type="presParOf" srcId="{7D8EB123-DA1B-433F-8373-990F9F78FAC1}" destId="{43237279-9558-4598-8120-F2125DF67E90}" srcOrd="0" destOrd="0" presId="urn:microsoft.com/office/officeart/2005/8/layout/hierarchy3"/>
    <dgm:cxn modelId="{88DE7846-3709-4023-8E5E-EC2565691E3A}" type="presParOf" srcId="{43237279-9558-4598-8120-F2125DF67E90}" destId="{5F202E50-7741-41FA-929C-5A3322C1B74E}" srcOrd="0" destOrd="0" presId="urn:microsoft.com/office/officeart/2005/8/layout/hierarchy3"/>
    <dgm:cxn modelId="{0FD13460-FEF6-4C6F-9764-FC58A9FE0CD8}" type="presParOf" srcId="{43237279-9558-4598-8120-F2125DF67E90}" destId="{0B73D7E0-F3BE-4ECC-9ECC-AB76908BB8EF}" srcOrd="1" destOrd="0" presId="urn:microsoft.com/office/officeart/2005/8/layout/hierarchy3"/>
    <dgm:cxn modelId="{2187570E-C945-4542-B26A-A836248DA804}" type="presParOf" srcId="{7D8EB123-DA1B-433F-8373-990F9F78FAC1}" destId="{0772A025-E15E-4169-918F-9452E37B83DF}" srcOrd="1" destOrd="0" presId="urn:microsoft.com/office/officeart/2005/8/layout/hierarchy3"/>
    <dgm:cxn modelId="{4341D962-A740-4F0B-88EA-D89783BF5F67}" type="presParOf" srcId="{0772A025-E15E-4169-918F-9452E37B83DF}" destId="{38EB96CB-24BE-42AC-ADCD-E1DB4EEC8F23}" srcOrd="0" destOrd="0" presId="urn:microsoft.com/office/officeart/2005/8/layout/hierarchy3"/>
    <dgm:cxn modelId="{D018C821-0FDA-46DA-A5CC-8E2C98EE73DC}" type="presParOf" srcId="{0772A025-E15E-4169-918F-9452E37B83DF}" destId="{141013AE-17F3-4554-9CBB-C7920FE892A7}" srcOrd="1" destOrd="0" presId="urn:microsoft.com/office/officeart/2005/8/layout/hierarchy3"/>
    <dgm:cxn modelId="{781F50AF-FA3B-4CB5-B1FC-84B229EA83EC}" type="presParOf" srcId="{0772A025-E15E-4169-918F-9452E37B83DF}" destId="{3201A110-5709-41ED-BBF7-5A0F4958C315}" srcOrd="2" destOrd="0" presId="urn:microsoft.com/office/officeart/2005/8/layout/hierarchy3"/>
    <dgm:cxn modelId="{F37948DC-92B1-4391-9724-AF25A224F837}" type="presParOf" srcId="{0772A025-E15E-4169-918F-9452E37B83DF}" destId="{871BDECC-ECC3-4B40-85D8-8B4140E1BF07}" srcOrd="3" destOrd="0" presId="urn:microsoft.com/office/officeart/2005/8/layout/hierarchy3"/>
    <dgm:cxn modelId="{113BF891-46C9-4D17-857B-2263ED89EBF0}" type="presParOf" srcId="{5AD21A9F-7B9E-4133-9FF1-94C2C986664C}" destId="{47B60743-FDE3-4C56-9857-BF354AABDC30}" srcOrd="2" destOrd="0" presId="urn:microsoft.com/office/officeart/2005/8/layout/hierarchy3"/>
    <dgm:cxn modelId="{F4D83244-DF74-4BB3-A1A7-62F8DA7F7BD0}" type="presParOf" srcId="{47B60743-FDE3-4C56-9857-BF354AABDC30}" destId="{56973DC1-4ECF-4DBD-8176-9B599891293E}" srcOrd="0" destOrd="0" presId="urn:microsoft.com/office/officeart/2005/8/layout/hierarchy3"/>
    <dgm:cxn modelId="{44A36C6C-4E1E-4932-9EFA-F8D3333E72B9}" type="presParOf" srcId="{56973DC1-4ECF-4DBD-8176-9B599891293E}" destId="{8ECA2EC2-55BC-4AC6-8D35-C317537EDB44}" srcOrd="0" destOrd="0" presId="urn:microsoft.com/office/officeart/2005/8/layout/hierarchy3"/>
    <dgm:cxn modelId="{7EFD2FF7-6473-4C29-88E4-80A77B63594F}" type="presParOf" srcId="{56973DC1-4ECF-4DBD-8176-9B599891293E}" destId="{EFDBAB52-FF68-49C1-A42C-2001BDE2AB7A}" srcOrd="1" destOrd="0" presId="urn:microsoft.com/office/officeart/2005/8/layout/hierarchy3"/>
    <dgm:cxn modelId="{58558AF9-9C80-4A1A-93C2-E91B9D6F9518}" type="presParOf" srcId="{47B60743-FDE3-4C56-9857-BF354AABDC30}" destId="{BCE2648E-C46E-4B9A-9A35-C36F4AEB05C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32F313D-DBE7-4BA5-89ED-DE9A7A5A9D4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01CF8E-E24A-4C4D-85DE-DE8DBC925ACA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فراهم آوردن شرایط یک جلسه</a:t>
          </a:r>
          <a:endParaRPr lang="en-US">
            <a:cs typeface="B Titr" panose="00000700000000000000" pitchFamily="2" charset="-78"/>
          </a:endParaRPr>
        </a:p>
      </dgm:t>
    </dgm:pt>
    <dgm:pt modelId="{BB7AF01D-95A3-480E-9BD4-B225E051E60A}" type="parTrans" cxnId="{51820BD9-897A-4F48-9B2E-A6224ACCC43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E527A5B-A6B8-4E50-8456-7F0B2DD3CC6A}" type="sibTrans" cxnId="{51820BD9-897A-4F48-9B2E-A6224ACCC43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2CEAC74-A59D-4738-ACC4-74FABC7BBC86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احراز هویت طرفین</a:t>
          </a:r>
          <a:endParaRPr lang="en-US">
            <a:cs typeface="B Titr" panose="00000700000000000000" pitchFamily="2" charset="-78"/>
          </a:endParaRPr>
        </a:p>
      </dgm:t>
    </dgm:pt>
    <dgm:pt modelId="{72317128-E698-49DC-80DF-D4B72523AE21}" type="parTrans" cxnId="{4F8EA0D1-C57F-4B5E-9B1A-578C80452EC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493F90D-47E8-403C-9CEE-AFF31BA5EFE7}" type="sibTrans" cxnId="{4F8EA0D1-C57F-4B5E-9B1A-578C80452EC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42C7AA3-F7F4-474B-87DF-5BA4634DCE6E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نگهداری جلسه و توانایی از سرگیری آن در هنگام قطع ارتباط</a:t>
          </a:r>
          <a:endParaRPr lang="en-US">
            <a:cs typeface="B Titr" panose="00000700000000000000" pitchFamily="2" charset="-78"/>
          </a:endParaRPr>
        </a:p>
      </dgm:t>
    </dgm:pt>
    <dgm:pt modelId="{1191156D-2C33-4010-8C6A-756C8E74613C}" type="parTrans" cxnId="{73CCA1B5-1A00-42F3-BDF0-2D62DD256A5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74BA8F3-8111-4C8E-AF09-57937C218135}" type="sibTrans" cxnId="{73CCA1B5-1A00-42F3-BDF0-2D62DD256A51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E90EDED-B3C2-48DD-957E-C44DE5E2FD6F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کنترل دیالوگ (اینکه الان نوبت کیست)</a:t>
          </a:r>
          <a:endParaRPr lang="en-US">
            <a:cs typeface="B Titr" panose="00000700000000000000" pitchFamily="2" charset="-78"/>
          </a:endParaRPr>
        </a:p>
      </dgm:t>
    </dgm:pt>
    <dgm:pt modelId="{6FBDA68E-9E30-407F-8E51-28ED22970E87}" type="parTrans" cxnId="{74BD1F8F-9424-4B05-BAAC-C8EF875945C5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AB97E6F-3005-47E9-9343-B32D6C373F16}" type="sibTrans" cxnId="{74BD1F8F-9424-4B05-BAAC-C8EF875945C5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93BEAFA-314B-4B7C-AF23-FF38F6855F8B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کنترل عملیات طویل المدت و از سرگیری آن از نقطه قطع</a:t>
          </a:r>
          <a:endParaRPr lang="en-US">
            <a:cs typeface="B Titr" panose="00000700000000000000" pitchFamily="2" charset="-78"/>
          </a:endParaRPr>
        </a:p>
      </dgm:t>
    </dgm:pt>
    <dgm:pt modelId="{85238F67-D91E-412E-81EC-0B79B8E826A6}" type="parTrans" cxnId="{8472D80D-7D5E-413C-8070-1730484E168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74FDC7F-45E6-4F1D-A546-EA31095D035A}" type="sibTrans" cxnId="{8472D80D-7D5E-413C-8070-1730484E168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876913F-D459-4E51-A0E3-942B4D9B9955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حسابداری مشتریها</a:t>
          </a:r>
          <a:endParaRPr lang="en-US">
            <a:cs typeface="B Titr" panose="00000700000000000000" pitchFamily="2" charset="-78"/>
          </a:endParaRPr>
        </a:p>
      </dgm:t>
    </dgm:pt>
    <dgm:pt modelId="{FA3D9719-48D5-4197-938B-432AAD5F7B56}" type="parTrans" cxnId="{DA235A7B-00C3-42A2-A5D3-B3373E36E09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8200AA6-F1F7-4433-BE8D-4236989207D6}" type="sibTrans" cxnId="{DA235A7B-00C3-42A2-A5D3-B3373E36E09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3378C19-2D16-4E90-8274-6AC1222F596B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اتمام جلسه</a:t>
          </a:r>
          <a:endParaRPr lang="en-US">
            <a:cs typeface="B Titr" panose="00000700000000000000" pitchFamily="2" charset="-78"/>
          </a:endParaRPr>
        </a:p>
      </dgm:t>
    </dgm:pt>
    <dgm:pt modelId="{05EC4012-BC96-492B-BE97-95737590CBD4}" type="parTrans" cxnId="{7C464DEB-FF50-4CF0-8C2D-CFB7DDEDC92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79EC2F0-7621-445A-8585-3BE0E3143D83}" type="sibTrans" cxnId="{7C464DEB-FF50-4CF0-8C2D-CFB7DDEDC92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348A880-6897-4675-9EC6-3445097811AE}" type="pres">
      <dgm:prSet presAssocID="{532F313D-DBE7-4BA5-89ED-DE9A7A5A9D4A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654F4D-9FA5-4DF9-956E-914D0E156D12}" type="pres">
      <dgm:prSet presAssocID="{BC01CF8E-E24A-4C4D-85DE-DE8DBC925ACA}" presName="composite" presStyleCnt="0"/>
      <dgm:spPr/>
    </dgm:pt>
    <dgm:pt modelId="{A6ED9DE7-9DD0-4A8D-9C85-E0B578491542}" type="pres">
      <dgm:prSet presAssocID="{BC01CF8E-E24A-4C4D-85DE-DE8DBC925ACA}" presName="imgShp" presStyleLbl="fgImgPlace1" presStyleIdx="0" presStyleCnt="7"/>
      <dgm:spPr/>
    </dgm:pt>
    <dgm:pt modelId="{D1822D6D-4658-434A-A426-46219E9B0F65}" type="pres">
      <dgm:prSet presAssocID="{BC01CF8E-E24A-4C4D-85DE-DE8DBC925ACA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121BD-7128-4EE8-A1B7-4CFD39D75B43}" type="pres">
      <dgm:prSet presAssocID="{FE527A5B-A6B8-4E50-8456-7F0B2DD3CC6A}" presName="spacing" presStyleCnt="0"/>
      <dgm:spPr/>
    </dgm:pt>
    <dgm:pt modelId="{7843FE75-D9C4-4456-99A0-28E4597AC32D}" type="pres">
      <dgm:prSet presAssocID="{82CEAC74-A59D-4738-ACC4-74FABC7BBC86}" presName="composite" presStyleCnt="0"/>
      <dgm:spPr/>
    </dgm:pt>
    <dgm:pt modelId="{00378926-AFB8-4963-B89A-55B340911D5E}" type="pres">
      <dgm:prSet presAssocID="{82CEAC74-A59D-4738-ACC4-74FABC7BBC86}" presName="imgShp" presStyleLbl="fgImgPlace1" presStyleIdx="1" presStyleCnt="7"/>
      <dgm:spPr/>
    </dgm:pt>
    <dgm:pt modelId="{AB0D7C9E-6591-44D2-B8C4-481BC62D71EF}" type="pres">
      <dgm:prSet presAssocID="{82CEAC74-A59D-4738-ACC4-74FABC7BBC86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BA2C4-7B90-4D2B-8A04-882BA43899FD}" type="pres">
      <dgm:prSet presAssocID="{6493F90D-47E8-403C-9CEE-AFF31BA5EFE7}" presName="spacing" presStyleCnt="0"/>
      <dgm:spPr/>
    </dgm:pt>
    <dgm:pt modelId="{3BDC277F-A5E4-4FF4-8D74-B7B9DE10913A}" type="pres">
      <dgm:prSet presAssocID="{C42C7AA3-F7F4-474B-87DF-5BA4634DCE6E}" presName="composite" presStyleCnt="0"/>
      <dgm:spPr/>
    </dgm:pt>
    <dgm:pt modelId="{6637925F-F670-4282-A7B1-7C90E2039583}" type="pres">
      <dgm:prSet presAssocID="{C42C7AA3-F7F4-474B-87DF-5BA4634DCE6E}" presName="imgShp" presStyleLbl="fgImgPlace1" presStyleIdx="2" presStyleCnt="7"/>
      <dgm:spPr/>
    </dgm:pt>
    <dgm:pt modelId="{617E8CFD-CD23-4820-AD56-CB0EC8A37CBD}" type="pres">
      <dgm:prSet presAssocID="{C42C7AA3-F7F4-474B-87DF-5BA4634DCE6E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7C1DE-85AB-4E12-A8FE-3C6EBB4D01E2}" type="pres">
      <dgm:prSet presAssocID="{074BA8F3-8111-4C8E-AF09-57937C218135}" presName="spacing" presStyleCnt="0"/>
      <dgm:spPr/>
    </dgm:pt>
    <dgm:pt modelId="{EC49B9A3-9ABE-4F39-AADC-FF3F440B4A21}" type="pres">
      <dgm:prSet presAssocID="{8E90EDED-B3C2-48DD-957E-C44DE5E2FD6F}" presName="composite" presStyleCnt="0"/>
      <dgm:spPr/>
    </dgm:pt>
    <dgm:pt modelId="{3C0B8C5F-3931-4CC7-A630-B21D0D510958}" type="pres">
      <dgm:prSet presAssocID="{8E90EDED-B3C2-48DD-957E-C44DE5E2FD6F}" presName="imgShp" presStyleLbl="fgImgPlace1" presStyleIdx="3" presStyleCnt="7"/>
      <dgm:spPr/>
    </dgm:pt>
    <dgm:pt modelId="{2CBCB216-A586-4A0E-B63C-817517E4D961}" type="pres">
      <dgm:prSet presAssocID="{8E90EDED-B3C2-48DD-957E-C44DE5E2FD6F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A16A3-B169-471B-9F32-B295B153A199}" type="pres">
      <dgm:prSet presAssocID="{8AB97E6F-3005-47E9-9343-B32D6C373F16}" presName="spacing" presStyleCnt="0"/>
      <dgm:spPr/>
    </dgm:pt>
    <dgm:pt modelId="{7432C3E0-CD03-4643-A216-D4A5DF7B315B}" type="pres">
      <dgm:prSet presAssocID="{793BEAFA-314B-4B7C-AF23-FF38F6855F8B}" presName="composite" presStyleCnt="0"/>
      <dgm:spPr/>
    </dgm:pt>
    <dgm:pt modelId="{520FC94C-C66E-4AB1-9162-09CFF3EE02BB}" type="pres">
      <dgm:prSet presAssocID="{793BEAFA-314B-4B7C-AF23-FF38F6855F8B}" presName="imgShp" presStyleLbl="fgImgPlace1" presStyleIdx="4" presStyleCnt="7"/>
      <dgm:spPr/>
    </dgm:pt>
    <dgm:pt modelId="{A2F0334C-8B23-4523-BE9E-59503C78096B}" type="pres">
      <dgm:prSet presAssocID="{793BEAFA-314B-4B7C-AF23-FF38F6855F8B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D19879-3529-437C-9E0E-C77A2295DC68}" type="pres">
      <dgm:prSet presAssocID="{374FDC7F-45E6-4F1D-A546-EA31095D035A}" presName="spacing" presStyleCnt="0"/>
      <dgm:spPr/>
    </dgm:pt>
    <dgm:pt modelId="{35C39D43-9B4C-4617-99D0-B028548042B0}" type="pres">
      <dgm:prSet presAssocID="{F876913F-D459-4E51-A0E3-942B4D9B9955}" presName="composite" presStyleCnt="0"/>
      <dgm:spPr/>
    </dgm:pt>
    <dgm:pt modelId="{D952BCF9-218D-4A62-8255-D252F6C947F4}" type="pres">
      <dgm:prSet presAssocID="{F876913F-D459-4E51-A0E3-942B4D9B9955}" presName="imgShp" presStyleLbl="fgImgPlace1" presStyleIdx="5" presStyleCnt="7"/>
      <dgm:spPr/>
    </dgm:pt>
    <dgm:pt modelId="{B66F72E9-E968-455E-8A09-9F10A9FFE1BD}" type="pres">
      <dgm:prSet presAssocID="{F876913F-D459-4E51-A0E3-942B4D9B9955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20FCD-D801-46A1-9F52-EEDBF8758C3B}" type="pres">
      <dgm:prSet presAssocID="{38200AA6-F1F7-4433-BE8D-4236989207D6}" presName="spacing" presStyleCnt="0"/>
      <dgm:spPr/>
    </dgm:pt>
    <dgm:pt modelId="{770CB5AF-B045-4EDC-A376-C3084B945046}" type="pres">
      <dgm:prSet presAssocID="{F3378C19-2D16-4E90-8274-6AC1222F596B}" presName="composite" presStyleCnt="0"/>
      <dgm:spPr/>
    </dgm:pt>
    <dgm:pt modelId="{C4A1DFF4-AE99-49BA-B5C1-F4627FAD0AFF}" type="pres">
      <dgm:prSet presAssocID="{F3378C19-2D16-4E90-8274-6AC1222F596B}" presName="imgShp" presStyleLbl="fgImgPlace1" presStyleIdx="6" presStyleCnt="7"/>
      <dgm:spPr/>
    </dgm:pt>
    <dgm:pt modelId="{7C827B73-B45C-4DEC-BD59-6CFB1D543C52}" type="pres">
      <dgm:prSet presAssocID="{F3378C19-2D16-4E90-8274-6AC1222F596B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8EA0D1-C57F-4B5E-9B1A-578C80452EC9}" srcId="{532F313D-DBE7-4BA5-89ED-DE9A7A5A9D4A}" destId="{82CEAC74-A59D-4738-ACC4-74FABC7BBC86}" srcOrd="1" destOrd="0" parTransId="{72317128-E698-49DC-80DF-D4B72523AE21}" sibTransId="{6493F90D-47E8-403C-9CEE-AFF31BA5EFE7}"/>
    <dgm:cxn modelId="{51820BD9-897A-4F48-9B2E-A6224ACCC438}" srcId="{532F313D-DBE7-4BA5-89ED-DE9A7A5A9D4A}" destId="{BC01CF8E-E24A-4C4D-85DE-DE8DBC925ACA}" srcOrd="0" destOrd="0" parTransId="{BB7AF01D-95A3-480E-9BD4-B225E051E60A}" sibTransId="{FE527A5B-A6B8-4E50-8456-7F0B2DD3CC6A}"/>
    <dgm:cxn modelId="{C60BD768-DE28-4BCA-AA2F-8F887602377B}" type="presOf" srcId="{82CEAC74-A59D-4738-ACC4-74FABC7BBC86}" destId="{AB0D7C9E-6591-44D2-B8C4-481BC62D71EF}" srcOrd="0" destOrd="0" presId="urn:microsoft.com/office/officeart/2005/8/layout/vList3"/>
    <dgm:cxn modelId="{4481B883-D9C2-461E-A1EB-20D1CEDD534C}" type="presOf" srcId="{532F313D-DBE7-4BA5-89ED-DE9A7A5A9D4A}" destId="{A348A880-6897-4675-9EC6-3445097811AE}" srcOrd="0" destOrd="0" presId="urn:microsoft.com/office/officeart/2005/8/layout/vList3"/>
    <dgm:cxn modelId="{40EBFFC7-AEE6-4865-B0EC-62553F7C8089}" type="presOf" srcId="{8E90EDED-B3C2-48DD-957E-C44DE5E2FD6F}" destId="{2CBCB216-A586-4A0E-B63C-817517E4D961}" srcOrd="0" destOrd="0" presId="urn:microsoft.com/office/officeart/2005/8/layout/vList3"/>
    <dgm:cxn modelId="{74BD1F8F-9424-4B05-BAAC-C8EF875945C5}" srcId="{532F313D-DBE7-4BA5-89ED-DE9A7A5A9D4A}" destId="{8E90EDED-B3C2-48DD-957E-C44DE5E2FD6F}" srcOrd="3" destOrd="0" parTransId="{6FBDA68E-9E30-407F-8E51-28ED22970E87}" sibTransId="{8AB97E6F-3005-47E9-9343-B32D6C373F16}"/>
    <dgm:cxn modelId="{7C464DEB-FF50-4CF0-8C2D-CFB7DDEDC92B}" srcId="{532F313D-DBE7-4BA5-89ED-DE9A7A5A9D4A}" destId="{F3378C19-2D16-4E90-8274-6AC1222F596B}" srcOrd="6" destOrd="0" parTransId="{05EC4012-BC96-492B-BE97-95737590CBD4}" sibTransId="{979EC2F0-7621-445A-8585-3BE0E3143D83}"/>
    <dgm:cxn modelId="{DA235A7B-00C3-42A2-A5D3-B3373E36E096}" srcId="{532F313D-DBE7-4BA5-89ED-DE9A7A5A9D4A}" destId="{F876913F-D459-4E51-A0E3-942B4D9B9955}" srcOrd="5" destOrd="0" parTransId="{FA3D9719-48D5-4197-938B-432AAD5F7B56}" sibTransId="{38200AA6-F1F7-4433-BE8D-4236989207D6}"/>
    <dgm:cxn modelId="{AB2D077A-F20E-478B-A873-046AFB4CAF82}" type="presOf" srcId="{BC01CF8E-E24A-4C4D-85DE-DE8DBC925ACA}" destId="{D1822D6D-4658-434A-A426-46219E9B0F65}" srcOrd="0" destOrd="0" presId="urn:microsoft.com/office/officeart/2005/8/layout/vList3"/>
    <dgm:cxn modelId="{8472D80D-7D5E-413C-8070-1730484E168C}" srcId="{532F313D-DBE7-4BA5-89ED-DE9A7A5A9D4A}" destId="{793BEAFA-314B-4B7C-AF23-FF38F6855F8B}" srcOrd="4" destOrd="0" parTransId="{85238F67-D91E-412E-81EC-0B79B8E826A6}" sibTransId="{374FDC7F-45E6-4F1D-A546-EA31095D035A}"/>
    <dgm:cxn modelId="{9F6ACC20-9E4B-4B68-A4D0-94F576F0C231}" type="presOf" srcId="{F3378C19-2D16-4E90-8274-6AC1222F596B}" destId="{7C827B73-B45C-4DEC-BD59-6CFB1D543C52}" srcOrd="0" destOrd="0" presId="urn:microsoft.com/office/officeart/2005/8/layout/vList3"/>
    <dgm:cxn modelId="{8370AF9F-6BBF-4EB8-A936-B02B62FADBDF}" type="presOf" srcId="{793BEAFA-314B-4B7C-AF23-FF38F6855F8B}" destId="{A2F0334C-8B23-4523-BE9E-59503C78096B}" srcOrd="0" destOrd="0" presId="urn:microsoft.com/office/officeart/2005/8/layout/vList3"/>
    <dgm:cxn modelId="{EB989E8A-C113-4BBF-BD30-9E6F60CD4DB7}" type="presOf" srcId="{F876913F-D459-4E51-A0E3-942B4D9B9955}" destId="{B66F72E9-E968-455E-8A09-9F10A9FFE1BD}" srcOrd="0" destOrd="0" presId="urn:microsoft.com/office/officeart/2005/8/layout/vList3"/>
    <dgm:cxn modelId="{73CCA1B5-1A00-42F3-BDF0-2D62DD256A51}" srcId="{532F313D-DBE7-4BA5-89ED-DE9A7A5A9D4A}" destId="{C42C7AA3-F7F4-474B-87DF-5BA4634DCE6E}" srcOrd="2" destOrd="0" parTransId="{1191156D-2C33-4010-8C6A-756C8E74613C}" sibTransId="{074BA8F3-8111-4C8E-AF09-57937C218135}"/>
    <dgm:cxn modelId="{A250FAEB-2913-46A3-8928-B5F0A80EADF7}" type="presOf" srcId="{C42C7AA3-F7F4-474B-87DF-5BA4634DCE6E}" destId="{617E8CFD-CD23-4820-AD56-CB0EC8A37CBD}" srcOrd="0" destOrd="0" presId="urn:microsoft.com/office/officeart/2005/8/layout/vList3"/>
    <dgm:cxn modelId="{4A6B6EFB-F186-487A-84AB-824BEF32DA3D}" type="presParOf" srcId="{A348A880-6897-4675-9EC6-3445097811AE}" destId="{7A654F4D-9FA5-4DF9-956E-914D0E156D12}" srcOrd="0" destOrd="0" presId="urn:microsoft.com/office/officeart/2005/8/layout/vList3"/>
    <dgm:cxn modelId="{ADBD2EC9-CA6D-4F73-B67E-69E74BDC3021}" type="presParOf" srcId="{7A654F4D-9FA5-4DF9-956E-914D0E156D12}" destId="{A6ED9DE7-9DD0-4A8D-9C85-E0B578491542}" srcOrd="0" destOrd="0" presId="urn:microsoft.com/office/officeart/2005/8/layout/vList3"/>
    <dgm:cxn modelId="{56E24FB2-68F4-467E-9BC3-4BA42FB1D818}" type="presParOf" srcId="{7A654F4D-9FA5-4DF9-956E-914D0E156D12}" destId="{D1822D6D-4658-434A-A426-46219E9B0F65}" srcOrd="1" destOrd="0" presId="urn:microsoft.com/office/officeart/2005/8/layout/vList3"/>
    <dgm:cxn modelId="{FCCD871A-7ABA-4729-B099-7AA8BF41309B}" type="presParOf" srcId="{A348A880-6897-4675-9EC6-3445097811AE}" destId="{343121BD-7128-4EE8-A1B7-4CFD39D75B43}" srcOrd="1" destOrd="0" presId="urn:microsoft.com/office/officeart/2005/8/layout/vList3"/>
    <dgm:cxn modelId="{8C4BC451-B462-4DA8-AF41-CA7E5FA66EE0}" type="presParOf" srcId="{A348A880-6897-4675-9EC6-3445097811AE}" destId="{7843FE75-D9C4-4456-99A0-28E4597AC32D}" srcOrd="2" destOrd="0" presId="urn:microsoft.com/office/officeart/2005/8/layout/vList3"/>
    <dgm:cxn modelId="{B403F0F3-61D4-4998-A452-47D6C7A071DF}" type="presParOf" srcId="{7843FE75-D9C4-4456-99A0-28E4597AC32D}" destId="{00378926-AFB8-4963-B89A-55B340911D5E}" srcOrd="0" destOrd="0" presId="urn:microsoft.com/office/officeart/2005/8/layout/vList3"/>
    <dgm:cxn modelId="{E779E58B-BD82-4729-B9EC-AD819A67A043}" type="presParOf" srcId="{7843FE75-D9C4-4456-99A0-28E4597AC32D}" destId="{AB0D7C9E-6591-44D2-B8C4-481BC62D71EF}" srcOrd="1" destOrd="0" presId="urn:microsoft.com/office/officeart/2005/8/layout/vList3"/>
    <dgm:cxn modelId="{35A3AEA7-1F0A-4BC9-9510-2AC48292BC1D}" type="presParOf" srcId="{A348A880-6897-4675-9EC6-3445097811AE}" destId="{DB0BA2C4-7B90-4D2B-8A04-882BA43899FD}" srcOrd="3" destOrd="0" presId="urn:microsoft.com/office/officeart/2005/8/layout/vList3"/>
    <dgm:cxn modelId="{9AB22682-FB5C-47BF-BDBA-8BC664E64364}" type="presParOf" srcId="{A348A880-6897-4675-9EC6-3445097811AE}" destId="{3BDC277F-A5E4-4FF4-8D74-B7B9DE10913A}" srcOrd="4" destOrd="0" presId="urn:microsoft.com/office/officeart/2005/8/layout/vList3"/>
    <dgm:cxn modelId="{FCD3CF0C-7A72-47D4-96EE-C0ECF8610080}" type="presParOf" srcId="{3BDC277F-A5E4-4FF4-8D74-B7B9DE10913A}" destId="{6637925F-F670-4282-A7B1-7C90E2039583}" srcOrd="0" destOrd="0" presId="urn:microsoft.com/office/officeart/2005/8/layout/vList3"/>
    <dgm:cxn modelId="{B7B0714E-6519-45A2-815E-AC5B029EB22F}" type="presParOf" srcId="{3BDC277F-A5E4-4FF4-8D74-B7B9DE10913A}" destId="{617E8CFD-CD23-4820-AD56-CB0EC8A37CBD}" srcOrd="1" destOrd="0" presId="urn:microsoft.com/office/officeart/2005/8/layout/vList3"/>
    <dgm:cxn modelId="{EAA5BEED-B935-4CE6-A174-1F6D541C86E8}" type="presParOf" srcId="{A348A880-6897-4675-9EC6-3445097811AE}" destId="{0E87C1DE-85AB-4E12-A8FE-3C6EBB4D01E2}" srcOrd="5" destOrd="0" presId="urn:microsoft.com/office/officeart/2005/8/layout/vList3"/>
    <dgm:cxn modelId="{632D547E-D0B1-427E-807F-39A2BD11F0A7}" type="presParOf" srcId="{A348A880-6897-4675-9EC6-3445097811AE}" destId="{EC49B9A3-9ABE-4F39-AADC-FF3F440B4A21}" srcOrd="6" destOrd="0" presId="urn:microsoft.com/office/officeart/2005/8/layout/vList3"/>
    <dgm:cxn modelId="{9B41630D-60A9-4D25-B12E-87976417029B}" type="presParOf" srcId="{EC49B9A3-9ABE-4F39-AADC-FF3F440B4A21}" destId="{3C0B8C5F-3931-4CC7-A630-B21D0D510958}" srcOrd="0" destOrd="0" presId="urn:microsoft.com/office/officeart/2005/8/layout/vList3"/>
    <dgm:cxn modelId="{2B85957F-1B85-4F50-92D4-2D818B7B60EA}" type="presParOf" srcId="{EC49B9A3-9ABE-4F39-AADC-FF3F440B4A21}" destId="{2CBCB216-A586-4A0E-B63C-817517E4D961}" srcOrd="1" destOrd="0" presId="urn:microsoft.com/office/officeart/2005/8/layout/vList3"/>
    <dgm:cxn modelId="{0A8CCF2B-7AF4-4C29-AC2F-6452EEBD80CE}" type="presParOf" srcId="{A348A880-6897-4675-9EC6-3445097811AE}" destId="{8ACA16A3-B169-471B-9F32-B295B153A199}" srcOrd="7" destOrd="0" presId="urn:microsoft.com/office/officeart/2005/8/layout/vList3"/>
    <dgm:cxn modelId="{18CF1A09-E77B-435A-A949-F554C8DFAFAF}" type="presParOf" srcId="{A348A880-6897-4675-9EC6-3445097811AE}" destId="{7432C3E0-CD03-4643-A216-D4A5DF7B315B}" srcOrd="8" destOrd="0" presId="urn:microsoft.com/office/officeart/2005/8/layout/vList3"/>
    <dgm:cxn modelId="{09288924-6D28-4BC8-B2CF-AA82D1DC5400}" type="presParOf" srcId="{7432C3E0-CD03-4643-A216-D4A5DF7B315B}" destId="{520FC94C-C66E-4AB1-9162-09CFF3EE02BB}" srcOrd="0" destOrd="0" presId="urn:microsoft.com/office/officeart/2005/8/layout/vList3"/>
    <dgm:cxn modelId="{872DA30A-0113-435E-AA6F-844536B3A908}" type="presParOf" srcId="{7432C3E0-CD03-4643-A216-D4A5DF7B315B}" destId="{A2F0334C-8B23-4523-BE9E-59503C78096B}" srcOrd="1" destOrd="0" presId="urn:microsoft.com/office/officeart/2005/8/layout/vList3"/>
    <dgm:cxn modelId="{85A0751F-1AF5-4E85-A1E6-4F788188111E}" type="presParOf" srcId="{A348A880-6897-4675-9EC6-3445097811AE}" destId="{0ED19879-3529-437C-9E0E-C77A2295DC68}" srcOrd="9" destOrd="0" presId="urn:microsoft.com/office/officeart/2005/8/layout/vList3"/>
    <dgm:cxn modelId="{49BF4CE9-4983-4B1F-92E8-CBB2E5892D4D}" type="presParOf" srcId="{A348A880-6897-4675-9EC6-3445097811AE}" destId="{35C39D43-9B4C-4617-99D0-B028548042B0}" srcOrd="10" destOrd="0" presId="urn:microsoft.com/office/officeart/2005/8/layout/vList3"/>
    <dgm:cxn modelId="{D03D9276-7207-4463-8FFB-F2508C35B755}" type="presParOf" srcId="{35C39D43-9B4C-4617-99D0-B028548042B0}" destId="{D952BCF9-218D-4A62-8255-D252F6C947F4}" srcOrd="0" destOrd="0" presId="urn:microsoft.com/office/officeart/2005/8/layout/vList3"/>
    <dgm:cxn modelId="{6A81961F-6642-4DD2-A0C1-C5FC274E5C17}" type="presParOf" srcId="{35C39D43-9B4C-4617-99D0-B028548042B0}" destId="{B66F72E9-E968-455E-8A09-9F10A9FFE1BD}" srcOrd="1" destOrd="0" presId="urn:microsoft.com/office/officeart/2005/8/layout/vList3"/>
    <dgm:cxn modelId="{AC28ED52-9DC4-47A4-9641-5E0B319F951C}" type="presParOf" srcId="{A348A880-6897-4675-9EC6-3445097811AE}" destId="{C8320FCD-D801-46A1-9F52-EEDBF8758C3B}" srcOrd="11" destOrd="0" presId="urn:microsoft.com/office/officeart/2005/8/layout/vList3"/>
    <dgm:cxn modelId="{8DECD4A3-9391-4FC2-BAF7-7E541032ACD2}" type="presParOf" srcId="{A348A880-6897-4675-9EC6-3445097811AE}" destId="{770CB5AF-B045-4EDC-A376-C3084B945046}" srcOrd="12" destOrd="0" presId="urn:microsoft.com/office/officeart/2005/8/layout/vList3"/>
    <dgm:cxn modelId="{5271AE33-2512-4391-881F-87B5EE8DF261}" type="presParOf" srcId="{770CB5AF-B045-4EDC-A376-C3084B945046}" destId="{C4A1DFF4-AE99-49BA-B5C1-F4627FAD0AFF}" srcOrd="0" destOrd="0" presId="urn:microsoft.com/office/officeart/2005/8/layout/vList3"/>
    <dgm:cxn modelId="{31D8E1B8-7FC2-4524-A023-D5D3EBA8C6BB}" type="presParOf" srcId="{770CB5AF-B045-4EDC-A376-C3084B945046}" destId="{7C827B73-B45C-4DEC-BD59-6CFB1D543C5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4EEC90F-C76F-4A38-BC82-F9704F19342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9A9E92-1C0E-4818-8109-90884FDDC9CD}">
      <dgm:prSet custT="1"/>
      <dgm:spPr/>
      <dgm:t>
        <a:bodyPr/>
        <a:lstStyle/>
        <a:p>
          <a:pPr rtl="1"/>
          <a:r>
            <a:rPr lang="fa-IR" sz="1800" smtClean="0">
              <a:cs typeface="B Titr" panose="00000700000000000000" pitchFamily="2" charset="-78"/>
            </a:rPr>
            <a:t>این لایه بر روی ساختار پیامها و مفهوم آنها متمرکز است.</a:t>
          </a:r>
          <a:endParaRPr lang="en-US" sz="1800">
            <a:cs typeface="B Titr" panose="00000700000000000000" pitchFamily="2" charset="-78"/>
          </a:endParaRPr>
        </a:p>
      </dgm:t>
    </dgm:pt>
    <dgm:pt modelId="{C26FD74F-8D70-4F03-88EA-56BDD2DBD03A}" type="parTrans" cxnId="{EFD93BEC-036C-4181-ADE4-40CE4B1B6E1D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F973E229-3480-4F8D-9AD0-9A4F57D25739}" type="sibTrans" cxnId="{EFD93BEC-036C-4181-ADE4-40CE4B1B6E1D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A0000D55-B365-46EC-A8F9-87FE52B1AE5E}">
      <dgm:prSet custT="1"/>
      <dgm:spPr/>
      <dgm:t>
        <a:bodyPr/>
        <a:lstStyle/>
        <a:p>
          <a:pPr rtl="1"/>
          <a:r>
            <a:rPr lang="fa-IR" sz="1800" smtClean="0">
              <a:cs typeface="B Titr" panose="00000700000000000000" pitchFamily="2" charset="-78"/>
            </a:rPr>
            <a:t>برای اینکه کامپیوترهای با ساختارهای داده متفاوت بتوانند با هم ارتباط داشته باشند.</a:t>
          </a:r>
          <a:endParaRPr lang="en-US" sz="1800">
            <a:cs typeface="B Titr" panose="00000700000000000000" pitchFamily="2" charset="-78"/>
          </a:endParaRPr>
        </a:p>
      </dgm:t>
    </dgm:pt>
    <dgm:pt modelId="{76695B28-CB72-4E63-A4F5-91B73A399B85}" type="parTrans" cxnId="{8FF62FE4-12A6-42B6-8A13-9E599A1C1227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EB047878-D08A-472C-9B32-1DB7B0497BF7}" type="sibTrans" cxnId="{8FF62FE4-12A6-42B6-8A13-9E599A1C1227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E7069C14-A612-42F9-8F63-C8F6562D60F0}">
      <dgm:prSet custT="1"/>
      <dgm:spPr/>
      <dgm:t>
        <a:bodyPr/>
        <a:lstStyle/>
        <a:p>
          <a:pPr rtl="1"/>
          <a:r>
            <a:rPr lang="fa-IR" sz="1800" smtClean="0">
              <a:cs typeface="B Titr" panose="00000700000000000000" pitchFamily="2" charset="-78"/>
            </a:rPr>
            <a:t>وظیفه این لایه مدیریت این ساختارها در سطح بالاست.</a:t>
          </a:r>
          <a:endParaRPr lang="en-US" sz="1800">
            <a:cs typeface="B Titr" panose="00000700000000000000" pitchFamily="2" charset="-78"/>
          </a:endParaRPr>
        </a:p>
      </dgm:t>
    </dgm:pt>
    <dgm:pt modelId="{0D8F8AF6-D529-4187-9606-3AB998D9C6BB}" type="parTrans" cxnId="{BDE49B28-8D4E-4BD5-906B-E2F3CF7249A5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580D010C-81DE-4458-8C8A-34DBC0A78870}" type="sibTrans" cxnId="{BDE49B28-8D4E-4BD5-906B-E2F3CF7249A5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286556A3-5ABD-450D-91D2-D5D0E11F2326}">
      <dgm:prSet custT="1"/>
      <dgm:spPr/>
      <dgm:t>
        <a:bodyPr/>
        <a:lstStyle/>
        <a:p>
          <a:pPr rtl="1"/>
          <a:r>
            <a:rPr lang="fa-IR" sz="1800" smtClean="0">
              <a:cs typeface="B Titr" panose="00000700000000000000" pitchFamily="2" charset="-78"/>
            </a:rPr>
            <a:t>از وظایف دیگر</a:t>
          </a:r>
          <a:endParaRPr lang="en-US" sz="1800">
            <a:cs typeface="B Titr" panose="00000700000000000000" pitchFamily="2" charset="-78"/>
          </a:endParaRPr>
        </a:p>
      </dgm:t>
    </dgm:pt>
    <dgm:pt modelId="{DFC02ED0-5FC5-4E23-BCF4-402A402CA48B}" type="parTrans" cxnId="{B2A75529-AB5F-4C19-ABE4-2A69D31B3264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210B0CF4-B3AD-4EC3-86D8-432D9ADE3008}" type="sibTrans" cxnId="{B2A75529-AB5F-4C19-ABE4-2A69D31B3264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2AAA8462-28E1-4876-9774-4888D36340CE}">
      <dgm:prSet custT="1"/>
      <dgm:spPr/>
      <dgm:t>
        <a:bodyPr/>
        <a:lstStyle/>
        <a:p>
          <a:pPr rtl="1"/>
          <a:r>
            <a:rPr lang="fa-IR" sz="1400" smtClean="0">
              <a:cs typeface="B Titr" panose="00000700000000000000" pitchFamily="2" charset="-78"/>
            </a:rPr>
            <a:t>فشرده سازی فایل ها</a:t>
          </a:r>
          <a:endParaRPr lang="en-US" sz="1400">
            <a:cs typeface="B Titr" panose="00000700000000000000" pitchFamily="2" charset="-78"/>
          </a:endParaRPr>
        </a:p>
      </dgm:t>
    </dgm:pt>
    <dgm:pt modelId="{57FEF0FB-6A0A-4B48-A2E8-21984B9DE770}" type="parTrans" cxnId="{EC553A65-56D7-44CE-9E25-374FD8BD7E93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E5E859CB-A85B-404D-AA2D-AB889D06153C}" type="sibTrans" cxnId="{EC553A65-56D7-44CE-9E25-374FD8BD7E93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DD37DF61-3A67-4375-91E7-57294CA17620}">
      <dgm:prSet custT="1"/>
      <dgm:spPr/>
      <dgm:t>
        <a:bodyPr/>
        <a:lstStyle/>
        <a:p>
          <a:pPr rtl="1"/>
          <a:r>
            <a:rPr lang="fa-IR" sz="1400" smtClean="0">
              <a:cs typeface="B Titr" panose="00000700000000000000" pitchFamily="2" charset="-78"/>
            </a:rPr>
            <a:t>رمزنگاری برای ارسال محرمانه داده ها</a:t>
          </a:r>
          <a:endParaRPr lang="en-US" sz="1400">
            <a:cs typeface="B Titr" panose="00000700000000000000" pitchFamily="2" charset="-78"/>
          </a:endParaRPr>
        </a:p>
      </dgm:t>
    </dgm:pt>
    <dgm:pt modelId="{5283F734-5E07-4B68-83F4-5B858CBA371E}" type="parTrans" cxnId="{9AC84D79-57C2-432B-A1B1-BD28AD89A810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FE078619-2ED9-4EE3-B2BB-B20BA58F9C14}" type="sibTrans" cxnId="{9AC84D79-57C2-432B-A1B1-BD28AD89A810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B799E716-A4F2-4BA8-B12D-672D655CE667}">
      <dgm:prSet custT="1"/>
      <dgm:spPr/>
      <dgm:t>
        <a:bodyPr/>
        <a:lstStyle/>
        <a:p>
          <a:pPr rtl="1"/>
          <a:r>
            <a:rPr lang="fa-IR" sz="1400" smtClean="0">
              <a:cs typeface="B Titr" panose="00000700000000000000" pitchFamily="2" charset="-78"/>
            </a:rPr>
            <a:t>رمزگشایی</a:t>
          </a:r>
          <a:endParaRPr lang="en-US" sz="1400">
            <a:cs typeface="B Titr" panose="00000700000000000000" pitchFamily="2" charset="-78"/>
          </a:endParaRPr>
        </a:p>
      </dgm:t>
    </dgm:pt>
    <dgm:pt modelId="{5E11407A-0A95-453B-9C83-9E21C1FCF007}" type="parTrans" cxnId="{8394CA67-F447-4B0E-8EFD-6BE13971BA9F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2202AEC3-4AAB-42E2-BC17-90883AE8534D}" type="sibTrans" cxnId="{8394CA67-F447-4B0E-8EFD-6BE13971BA9F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3D33AF28-9F7C-4991-95CB-5AF24CFB4F52}">
      <dgm:prSet custT="1"/>
      <dgm:spPr/>
      <dgm:t>
        <a:bodyPr/>
        <a:lstStyle/>
        <a:p>
          <a:pPr rtl="1"/>
          <a:r>
            <a:rPr lang="fa-IR" sz="1400" smtClean="0">
              <a:cs typeface="B Titr" panose="00000700000000000000" pitchFamily="2" charset="-78"/>
            </a:rPr>
            <a:t>تبدیل کدها (مثلا </a:t>
          </a:r>
          <a:r>
            <a:rPr lang="en-US" sz="1400" smtClean="0">
              <a:cs typeface="B Titr" panose="00000700000000000000" pitchFamily="2" charset="-78"/>
            </a:rPr>
            <a:t>ASCII</a:t>
          </a:r>
          <a:r>
            <a:rPr lang="fa-IR" sz="1400" smtClean="0">
              <a:cs typeface="B Titr" panose="00000700000000000000" pitchFamily="2" charset="-78"/>
            </a:rPr>
            <a:t> به </a:t>
          </a:r>
          <a:r>
            <a:rPr lang="en-US" sz="1400" smtClean="0">
              <a:cs typeface="B Titr" panose="00000700000000000000" pitchFamily="2" charset="-78"/>
            </a:rPr>
            <a:t>EBCDIC</a:t>
          </a:r>
          <a:r>
            <a:rPr lang="fa-IR" sz="1400" smtClean="0">
              <a:cs typeface="B Titr" panose="00000700000000000000" pitchFamily="2" charset="-78"/>
            </a:rPr>
            <a:t>)</a:t>
          </a:r>
          <a:endParaRPr lang="en-US" sz="1400">
            <a:cs typeface="B Titr" panose="00000700000000000000" pitchFamily="2" charset="-78"/>
          </a:endParaRPr>
        </a:p>
      </dgm:t>
    </dgm:pt>
    <dgm:pt modelId="{BAC547D7-7E73-43D0-B63E-2CD8657DC564}" type="parTrans" cxnId="{7EF880F4-8DED-4436-856D-B6EE64960AEA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BD8B4939-6FD4-41A9-BAA6-B8014F3487AD}" type="sibTrans" cxnId="{7EF880F4-8DED-4436-856D-B6EE64960AEA}">
      <dgm:prSet/>
      <dgm:spPr/>
      <dgm:t>
        <a:bodyPr/>
        <a:lstStyle/>
        <a:p>
          <a:endParaRPr lang="en-US" sz="2400">
            <a:cs typeface="B Titr" panose="00000700000000000000" pitchFamily="2" charset="-78"/>
          </a:endParaRPr>
        </a:p>
      </dgm:t>
    </dgm:pt>
    <dgm:pt modelId="{7B5EA66E-3810-4872-86E1-37FD3CC78CE5}" type="pres">
      <dgm:prSet presAssocID="{74EEC90F-C76F-4A38-BC82-F9704F19342D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22499D-EDCB-436D-8CA5-FFF26F7C214E}" type="pres">
      <dgm:prSet presAssocID="{74EEC90F-C76F-4A38-BC82-F9704F19342D}" presName="fgShape" presStyleLbl="fgShp" presStyleIdx="0" presStyleCnt="1" custLinFactNeighborY="27614"/>
      <dgm:spPr/>
    </dgm:pt>
    <dgm:pt modelId="{B390F63F-3301-418D-B209-8D7511EE0758}" type="pres">
      <dgm:prSet presAssocID="{74EEC90F-C76F-4A38-BC82-F9704F19342D}" presName="linComp" presStyleCnt="0"/>
      <dgm:spPr/>
    </dgm:pt>
    <dgm:pt modelId="{794E10A5-F3A2-4780-9872-B5D4FCDA79EB}" type="pres">
      <dgm:prSet presAssocID="{C49A9E92-1C0E-4818-8109-90884FDDC9CD}" presName="compNode" presStyleCnt="0"/>
      <dgm:spPr/>
    </dgm:pt>
    <dgm:pt modelId="{F809AD9A-A9F8-4DD6-91EA-E2127FA91136}" type="pres">
      <dgm:prSet presAssocID="{C49A9E92-1C0E-4818-8109-90884FDDC9CD}" presName="bkgdShape" presStyleLbl="node1" presStyleIdx="0" presStyleCnt="4"/>
      <dgm:spPr/>
      <dgm:t>
        <a:bodyPr/>
        <a:lstStyle/>
        <a:p>
          <a:endParaRPr lang="en-US"/>
        </a:p>
      </dgm:t>
    </dgm:pt>
    <dgm:pt modelId="{1C4AD315-A1CD-472E-9648-E62D94C3F68A}" type="pres">
      <dgm:prSet presAssocID="{C49A9E92-1C0E-4818-8109-90884FDDC9CD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18D5F4-5E8E-432F-A261-1C59BF677C86}" type="pres">
      <dgm:prSet presAssocID="{C49A9E92-1C0E-4818-8109-90884FDDC9CD}" presName="invisiNode" presStyleLbl="node1" presStyleIdx="0" presStyleCnt="4"/>
      <dgm:spPr/>
    </dgm:pt>
    <dgm:pt modelId="{EA713571-172E-40AF-9DBC-2CFB6FE42B2F}" type="pres">
      <dgm:prSet presAssocID="{C49A9E92-1C0E-4818-8109-90884FDDC9CD}" presName="imagNode" presStyleLbl="fgImgPlace1" presStyleIdx="0" presStyleCnt="4"/>
      <dgm:spPr/>
    </dgm:pt>
    <dgm:pt modelId="{EDDDD62E-8BD8-4E31-B5DB-A0F240F5C3FE}" type="pres">
      <dgm:prSet presAssocID="{F973E229-3480-4F8D-9AD0-9A4F57D2573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4FC424C-3095-4648-98D6-DA07783C744A}" type="pres">
      <dgm:prSet presAssocID="{A0000D55-B365-46EC-A8F9-87FE52B1AE5E}" presName="compNode" presStyleCnt="0"/>
      <dgm:spPr/>
    </dgm:pt>
    <dgm:pt modelId="{0EDE738C-E2E9-4B61-8FDE-980130820B3C}" type="pres">
      <dgm:prSet presAssocID="{A0000D55-B365-46EC-A8F9-87FE52B1AE5E}" presName="bkgdShape" presStyleLbl="node1" presStyleIdx="1" presStyleCnt="4"/>
      <dgm:spPr/>
      <dgm:t>
        <a:bodyPr/>
        <a:lstStyle/>
        <a:p>
          <a:endParaRPr lang="en-US"/>
        </a:p>
      </dgm:t>
    </dgm:pt>
    <dgm:pt modelId="{05B22663-A954-463F-8F3B-320DD27C5AB6}" type="pres">
      <dgm:prSet presAssocID="{A0000D55-B365-46EC-A8F9-87FE52B1AE5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7AE59-679E-497B-A1EE-77E1D84A9837}" type="pres">
      <dgm:prSet presAssocID="{A0000D55-B365-46EC-A8F9-87FE52B1AE5E}" presName="invisiNode" presStyleLbl="node1" presStyleIdx="1" presStyleCnt="4"/>
      <dgm:spPr/>
    </dgm:pt>
    <dgm:pt modelId="{5A99D51A-0E05-4138-822B-A990C13A3201}" type="pres">
      <dgm:prSet presAssocID="{A0000D55-B365-46EC-A8F9-87FE52B1AE5E}" presName="imagNode" presStyleLbl="fgImgPlace1" presStyleIdx="1" presStyleCnt="4"/>
      <dgm:spPr/>
    </dgm:pt>
    <dgm:pt modelId="{7CB73632-96D3-41CC-925D-A161670AE416}" type="pres">
      <dgm:prSet presAssocID="{EB047878-D08A-472C-9B32-1DB7B0497BF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F8C0805-A943-4B09-8DED-B19BDDFC9304}" type="pres">
      <dgm:prSet presAssocID="{E7069C14-A612-42F9-8F63-C8F6562D60F0}" presName="compNode" presStyleCnt="0"/>
      <dgm:spPr/>
    </dgm:pt>
    <dgm:pt modelId="{C82490FA-C4CE-47EC-B33D-40D7E7F826F3}" type="pres">
      <dgm:prSet presAssocID="{E7069C14-A612-42F9-8F63-C8F6562D60F0}" presName="bkgdShape" presStyleLbl="node1" presStyleIdx="2" presStyleCnt="4"/>
      <dgm:spPr/>
      <dgm:t>
        <a:bodyPr/>
        <a:lstStyle/>
        <a:p>
          <a:endParaRPr lang="en-US"/>
        </a:p>
      </dgm:t>
    </dgm:pt>
    <dgm:pt modelId="{9393218A-8348-48B7-846D-B659E949CF87}" type="pres">
      <dgm:prSet presAssocID="{E7069C14-A612-42F9-8F63-C8F6562D60F0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3C9AA-DE17-44E4-8904-A85D0DCA4637}" type="pres">
      <dgm:prSet presAssocID="{E7069C14-A612-42F9-8F63-C8F6562D60F0}" presName="invisiNode" presStyleLbl="node1" presStyleIdx="2" presStyleCnt="4"/>
      <dgm:spPr/>
    </dgm:pt>
    <dgm:pt modelId="{7CC8A70E-7130-48B2-AFAC-F99705B210FA}" type="pres">
      <dgm:prSet presAssocID="{E7069C14-A612-42F9-8F63-C8F6562D60F0}" presName="imagNode" presStyleLbl="fgImgPlace1" presStyleIdx="2" presStyleCnt="4"/>
      <dgm:spPr/>
    </dgm:pt>
    <dgm:pt modelId="{D335A963-2B78-41DD-8BBA-3297F2C79FB0}" type="pres">
      <dgm:prSet presAssocID="{580D010C-81DE-4458-8C8A-34DBC0A7887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4DE4641-8641-4846-A42E-C5A6B22FD4A6}" type="pres">
      <dgm:prSet presAssocID="{286556A3-5ABD-450D-91D2-D5D0E11F2326}" presName="compNode" presStyleCnt="0"/>
      <dgm:spPr/>
    </dgm:pt>
    <dgm:pt modelId="{F576998B-2659-4B5E-B323-875F7CF6E3F9}" type="pres">
      <dgm:prSet presAssocID="{286556A3-5ABD-450D-91D2-D5D0E11F2326}" presName="bkgdShape" presStyleLbl="node1" presStyleIdx="3" presStyleCnt="4"/>
      <dgm:spPr/>
      <dgm:t>
        <a:bodyPr/>
        <a:lstStyle/>
        <a:p>
          <a:endParaRPr lang="en-US"/>
        </a:p>
      </dgm:t>
    </dgm:pt>
    <dgm:pt modelId="{7C135164-7CBD-4F44-BC5E-4AE76AE9740D}" type="pres">
      <dgm:prSet presAssocID="{286556A3-5ABD-450D-91D2-D5D0E11F232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F13CC-BAB0-4CF3-8F44-EAD5AC7FBAB8}" type="pres">
      <dgm:prSet presAssocID="{286556A3-5ABD-450D-91D2-D5D0E11F2326}" presName="invisiNode" presStyleLbl="node1" presStyleIdx="3" presStyleCnt="4"/>
      <dgm:spPr/>
    </dgm:pt>
    <dgm:pt modelId="{ABA40C78-C65D-4541-9DC3-A0393528D38F}" type="pres">
      <dgm:prSet presAssocID="{286556A3-5ABD-450D-91D2-D5D0E11F2326}" presName="imagNode" presStyleLbl="fgImgPlace1" presStyleIdx="3" presStyleCnt="4"/>
      <dgm:spPr/>
    </dgm:pt>
  </dgm:ptLst>
  <dgm:cxnLst>
    <dgm:cxn modelId="{AE92A63C-69AB-4026-BC3C-47117B24D0F1}" type="presOf" srcId="{286556A3-5ABD-450D-91D2-D5D0E11F2326}" destId="{F576998B-2659-4B5E-B323-875F7CF6E3F9}" srcOrd="0" destOrd="0" presId="urn:microsoft.com/office/officeart/2005/8/layout/hList7"/>
    <dgm:cxn modelId="{6E47846C-23BE-44BB-BF4B-293095B041CA}" type="presOf" srcId="{580D010C-81DE-4458-8C8A-34DBC0A78870}" destId="{D335A963-2B78-41DD-8BBA-3297F2C79FB0}" srcOrd="0" destOrd="0" presId="urn:microsoft.com/office/officeart/2005/8/layout/hList7"/>
    <dgm:cxn modelId="{4C01A4CB-FBD9-4E8A-A954-1346FAFA3168}" type="presOf" srcId="{DD37DF61-3A67-4375-91E7-57294CA17620}" destId="{7C135164-7CBD-4F44-BC5E-4AE76AE9740D}" srcOrd="1" destOrd="2" presId="urn:microsoft.com/office/officeart/2005/8/layout/hList7"/>
    <dgm:cxn modelId="{0F2D9654-1A86-49F6-82B8-9A4544A822FA}" type="presOf" srcId="{2AAA8462-28E1-4876-9774-4888D36340CE}" destId="{F576998B-2659-4B5E-B323-875F7CF6E3F9}" srcOrd="0" destOrd="1" presId="urn:microsoft.com/office/officeart/2005/8/layout/hList7"/>
    <dgm:cxn modelId="{BDE49B28-8D4E-4BD5-906B-E2F3CF7249A5}" srcId="{74EEC90F-C76F-4A38-BC82-F9704F19342D}" destId="{E7069C14-A612-42F9-8F63-C8F6562D60F0}" srcOrd="2" destOrd="0" parTransId="{0D8F8AF6-D529-4187-9606-3AB998D9C6BB}" sibTransId="{580D010C-81DE-4458-8C8A-34DBC0A78870}"/>
    <dgm:cxn modelId="{342A3ECE-DCDC-44D2-8742-4FBD732BE1F4}" type="presOf" srcId="{B799E716-A4F2-4BA8-B12D-672D655CE667}" destId="{7C135164-7CBD-4F44-BC5E-4AE76AE9740D}" srcOrd="1" destOrd="3" presId="urn:microsoft.com/office/officeart/2005/8/layout/hList7"/>
    <dgm:cxn modelId="{0BE29C9B-6287-4BA6-9B95-2B40502AC76D}" type="presOf" srcId="{A0000D55-B365-46EC-A8F9-87FE52B1AE5E}" destId="{05B22663-A954-463F-8F3B-320DD27C5AB6}" srcOrd="1" destOrd="0" presId="urn:microsoft.com/office/officeart/2005/8/layout/hList7"/>
    <dgm:cxn modelId="{E1B916CB-5260-4B28-AFBC-A264EDC345E0}" type="presOf" srcId="{74EEC90F-C76F-4A38-BC82-F9704F19342D}" destId="{7B5EA66E-3810-4872-86E1-37FD3CC78CE5}" srcOrd="0" destOrd="0" presId="urn:microsoft.com/office/officeart/2005/8/layout/hList7"/>
    <dgm:cxn modelId="{52F50383-A55F-4A20-9FF6-52AC58F71B0A}" type="presOf" srcId="{286556A3-5ABD-450D-91D2-D5D0E11F2326}" destId="{7C135164-7CBD-4F44-BC5E-4AE76AE9740D}" srcOrd="1" destOrd="0" presId="urn:microsoft.com/office/officeart/2005/8/layout/hList7"/>
    <dgm:cxn modelId="{EFD93BEC-036C-4181-ADE4-40CE4B1B6E1D}" srcId="{74EEC90F-C76F-4A38-BC82-F9704F19342D}" destId="{C49A9E92-1C0E-4818-8109-90884FDDC9CD}" srcOrd="0" destOrd="0" parTransId="{C26FD74F-8D70-4F03-88EA-56BDD2DBD03A}" sibTransId="{F973E229-3480-4F8D-9AD0-9A4F57D25739}"/>
    <dgm:cxn modelId="{D35751DD-41F9-43BB-95D3-18AD4BCFD154}" type="presOf" srcId="{DD37DF61-3A67-4375-91E7-57294CA17620}" destId="{F576998B-2659-4B5E-B323-875F7CF6E3F9}" srcOrd="0" destOrd="2" presId="urn:microsoft.com/office/officeart/2005/8/layout/hList7"/>
    <dgm:cxn modelId="{5E83C5AA-191E-47F4-B4A4-1E7C0E069FCD}" type="presOf" srcId="{B799E716-A4F2-4BA8-B12D-672D655CE667}" destId="{F576998B-2659-4B5E-B323-875F7CF6E3F9}" srcOrd="0" destOrd="3" presId="urn:microsoft.com/office/officeart/2005/8/layout/hList7"/>
    <dgm:cxn modelId="{CCC8F8A5-9998-4E48-9B69-1CA218EDCF53}" type="presOf" srcId="{C49A9E92-1C0E-4818-8109-90884FDDC9CD}" destId="{1C4AD315-A1CD-472E-9648-E62D94C3F68A}" srcOrd="1" destOrd="0" presId="urn:microsoft.com/office/officeart/2005/8/layout/hList7"/>
    <dgm:cxn modelId="{B2A75529-AB5F-4C19-ABE4-2A69D31B3264}" srcId="{74EEC90F-C76F-4A38-BC82-F9704F19342D}" destId="{286556A3-5ABD-450D-91D2-D5D0E11F2326}" srcOrd="3" destOrd="0" parTransId="{DFC02ED0-5FC5-4E23-BCF4-402A402CA48B}" sibTransId="{210B0CF4-B3AD-4EC3-86D8-432D9ADE3008}"/>
    <dgm:cxn modelId="{7030EA3E-4941-44C5-BBC1-F6BD65F197CC}" type="presOf" srcId="{F973E229-3480-4F8D-9AD0-9A4F57D25739}" destId="{EDDDD62E-8BD8-4E31-B5DB-A0F240F5C3FE}" srcOrd="0" destOrd="0" presId="urn:microsoft.com/office/officeart/2005/8/layout/hList7"/>
    <dgm:cxn modelId="{5A7FBB10-D265-4C27-821B-B4FE191AD3D7}" type="presOf" srcId="{A0000D55-B365-46EC-A8F9-87FE52B1AE5E}" destId="{0EDE738C-E2E9-4B61-8FDE-980130820B3C}" srcOrd="0" destOrd="0" presId="urn:microsoft.com/office/officeart/2005/8/layout/hList7"/>
    <dgm:cxn modelId="{32B40B64-4275-4FE1-8256-21AC98C92C3F}" type="presOf" srcId="{EB047878-D08A-472C-9B32-1DB7B0497BF7}" destId="{7CB73632-96D3-41CC-925D-A161670AE416}" srcOrd="0" destOrd="0" presId="urn:microsoft.com/office/officeart/2005/8/layout/hList7"/>
    <dgm:cxn modelId="{9AC84D79-57C2-432B-A1B1-BD28AD89A810}" srcId="{286556A3-5ABD-450D-91D2-D5D0E11F2326}" destId="{DD37DF61-3A67-4375-91E7-57294CA17620}" srcOrd="1" destOrd="0" parTransId="{5283F734-5E07-4B68-83F4-5B858CBA371E}" sibTransId="{FE078619-2ED9-4EE3-B2BB-B20BA58F9C14}"/>
    <dgm:cxn modelId="{4E3A51A1-BF81-4CBC-A88E-26003BCE8EC4}" type="presOf" srcId="{E7069C14-A612-42F9-8F63-C8F6562D60F0}" destId="{9393218A-8348-48B7-846D-B659E949CF87}" srcOrd="1" destOrd="0" presId="urn:microsoft.com/office/officeart/2005/8/layout/hList7"/>
    <dgm:cxn modelId="{CC44C769-AEB1-4410-B796-88A3398952AB}" type="presOf" srcId="{3D33AF28-9F7C-4991-95CB-5AF24CFB4F52}" destId="{F576998B-2659-4B5E-B323-875F7CF6E3F9}" srcOrd="0" destOrd="4" presId="urn:microsoft.com/office/officeart/2005/8/layout/hList7"/>
    <dgm:cxn modelId="{7EF880F4-8DED-4436-856D-B6EE64960AEA}" srcId="{286556A3-5ABD-450D-91D2-D5D0E11F2326}" destId="{3D33AF28-9F7C-4991-95CB-5AF24CFB4F52}" srcOrd="3" destOrd="0" parTransId="{BAC547D7-7E73-43D0-B63E-2CD8657DC564}" sibTransId="{BD8B4939-6FD4-41A9-BAA6-B8014F3487AD}"/>
    <dgm:cxn modelId="{294955F1-D5C6-4D7B-BB78-5FE47D7E262D}" type="presOf" srcId="{E7069C14-A612-42F9-8F63-C8F6562D60F0}" destId="{C82490FA-C4CE-47EC-B33D-40D7E7F826F3}" srcOrd="0" destOrd="0" presId="urn:microsoft.com/office/officeart/2005/8/layout/hList7"/>
    <dgm:cxn modelId="{26C3082C-60D5-4E3B-99EA-ABA4F324E3B8}" type="presOf" srcId="{C49A9E92-1C0E-4818-8109-90884FDDC9CD}" destId="{F809AD9A-A9F8-4DD6-91EA-E2127FA91136}" srcOrd="0" destOrd="0" presId="urn:microsoft.com/office/officeart/2005/8/layout/hList7"/>
    <dgm:cxn modelId="{EC553A65-56D7-44CE-9E25-374FD8BD7E93}" srcId="{286556A3-5ABD-450D-91D2-D5D0E11F2326}" destId="{2AAA8462-28E1-4876-9774-4888D36340CE}" srcOrd="0" destOrd="0" parTransId="{57FEF0FB-6A0A-4B48-A2E8-21984B9DE770}" sibTransId="{E5E859CB-A85B-404D-AA2D-AB889D06153C}"/>
    <dgm:cxn modelId="{EE940A1D-5844-46C1-A697-EF93816DAA21}" type="presOf" srcId="{3D33AF28-9F7C-4991-95CB-5AF24CFB4F52}" destId="{7C135164-7CBD-4F44-BC5E-4AE76AE9740D}" srcOrd="1" destOrd="4" presId="urn:microsoft.com/office/officeart/2005/8/layout/hList7"/>
    <dgm:cxn modelId="{277DDF9E-E3C5-4B1A-83B3-94C1698F8403}" type="presOf" srcId="{2AAA8462-28E1-4876-9774-4888D36340CE}" destId="{7C135164-7CBD-4F44-BC5E-4AE76AE9740D}" srcOrd="1" destOrd="1" presId="urn:microsoft.com/office/officeart/2005/8/layout/hList7"/>
    <dgm:cxn modelId="{8FF62FE4-12A6-42B6-8A13-9E599A1C1227}" srcId="{74EEC90F-C76F-4A38-BC82-F9704F19342D}" destId="{A0000D55-B365-46EC-A8F9-87FE52B1AE5E}" srcOrd="1" destOrd="0" parTransId="{76695B28-CB72-4E63-A4F5-91B73A399B85}" sibTransId="{EB047878-D08A-472C-9B32-1DB7B0497BF7}"/>
    <dgm:cxn modelId="{8394CA67-F447-4B0E-8EFD-6BE13971BA9F}" srcId="{286556A3-5ABD-450D-91D2-D5D0E11F2326}" destId="{B799E716-A4F2-4BA8-B12D-672D655CE667}" srcOrd="2" destOrd="0" parTransId="{5E11407A-0A95-453B-9C83-9E21C1FCF007}" sibTransId="{2202AEC3-4AAB-42E2-BC17-90883AE8534D}"/>
    <dgm:cxn modelId="{59ED6580-BBCC-4910-9AD3-33931F53F12C}" type="presParOf" srcId="{7B5EA66E-3810-4872-86E1-37FD3CC78CE5}" destId="{9222499D-EDCB-436D-8CA5-FFF26F7C214E}" srcOrd="0" destOrd="0" presId="urn:microsoft.com/office/officeart/2005/8/layout/hList7"/>
    <dgm:cxn modelId="{9113FA4E-8CF0-4A9B-BE68-99DE83403579}" type="presParOf" srcId="{7B5EA66E-3810-4872-86E1-37FD3CC78CE5}" destId="{B390F63F-3301-418D-B209-8D7511EE0758}" srcOrd="1" destOrd="0" presId="urn:microsoft.com/office/officeart/2005/8/layout/hList7"/>
    <dgm:cxn modelId="{776E8EF0-882E-4E0D-B99F-6BE8BCB477F3}" type="presParOf" srcId="{B390F63F-3301-418D-B209-8D7511EE0758}" destId="{794E10A5-F3A2-4780-9872-B5D4FCDA79EB}" srcOrd="0" destOrd="0" presId="urn:microsoft.com/office/officeart/2005/8/layout/hList7"/>
    <dgm:cxn modelId="{62DC301C-4AFE-46DC-AC4C-82BECC98C3E0}" type="presParOf" srcId="{794E10A5-F3A2-4780-9872-B5D4FCDA79EB}" destId="{F809AD9A-A9F8-4DD6-91EA-E2127FA91136}" srcOrd="0" destOrd="0" presId="urn:microsoft.com/office/officeart/2005/8/layout/hList7"/>
    <dgm:cxn modelId="{0878661B-EEAA-415B-9DD9-9EAA2607A638}" type="presParOf" srcId="{794E10A5-F3A2-4780-9872-B5D4FCDA79EB}" destId="{1C4AD315-A1CD-472E-9648-E62D94C3F68A}" srcOrd="1" destOrd="0" presId="urn:microsoft.com/office/officeart/2005/8/layout/hList7"/>
    <dgm:cxn modelId="{5A8EFB6F-756C-4972-9BEE-192676228817}" type="presParOf" srcId="{794E10A5-F3A2-4780-9872-B5D4FCDA79EB}" destId="{FB18D5F4-5E8E-432F-A261-1C59BF677C86}" srcOrd="2" destOrd="0" presId="urn:microsoft.com/office/officeart/2005/8/layout/hList7"/>
    <dgm:cxn modelId="{6CEBA05F-86A9-4AB5-B352-7F22F911E51E}" type="presParOf" srcId="{794E10A5-F3A2-4780-9872-B5D4FCDA79EB}" destId="{EA713571-172E-40AF-9DBC-2CFB6FE42B2F}" srcOrd="3" destOrd="0" presId="urn:microsoft.com/office/officeart/2005/8/layout/hList7"/>
    <dgm:cxn modelId="{44EC7175-382E-4D9B-98FE-ADE1742ED758}" type="presParOf" srcId="{B390F63F-3301-418D-B209-8D7511EE0758}" destId="{EDDDD62E-8BD8-4E31-B5DB-A0F240F5C3FE}" srcOrd="1" destOrd="0" presId="urn:microsoft.com/office/officeart/2005/8/layout/hList7"/>
    <dgm:cxn modelId="{A97BCBF6-FEAC-4FFB-92EF-DA4CB6357501}" type="presParOf" srcId="{B390F63F-3301-418D-B209-8D7511EE0758}" destId="{84FC424C-3095-4648-98D6-DA07783C744A}" srcOrd="2" destOrd="0" presId="urn:microsoft.com/office/officeart/2005/8/layout/hList7"/>
    <dgm:cxn modelId="{A582BD28-E1B6-49BB-B400-A6A6053852E2}" type="presParOf" srcId="{84FC424C-3095-4648-98D6-DA07783C744A}" destId="{0EDE738C-E2E9-4B61-8FDE-980130820B3C}" srcOrd="0" destOrd="0" presId="urn:microsoft.com/office/officeart/2005/8/layout/hList7"/>
    <dgm:cxn modelId="{5833D873-2BA0-46BA-9821-AD406925E5C3}" type="presParOf" srcId="{84FC424C-3095-4648-98D6-DA07783C744A}" destId="{05B22663-A954-463F-8F3B-320DD27C5AB6}" srcOrd="1" destOrd="0" presId="urn:microsoft.com/office/officeart/2005/8/layout/hList7"/>
    <dgm:cxn modelId="{D2C2D661-7DCD-4360-90E0-38A5DB0EA6B8}" type="presParOf" srcId="{84FC424C-3095-4648-98D6-DA07783C744A}" destId="{8497AE59-679E-497B-A1EE-77E1D84A9837}" srcOrd="2" destOrd="0" presId="urn:microsoft.com/office/officeart/2005/8/layout/hList7"/>
    <dgm:cxn modelId="{BBA626A5-C274-476B-AFE0-315ADC3710DF}" type="presParOf" srcId="{84FC424C-3095-4648-98D6-DA07783C744A}" destId="{5A99D51A-0E05-4138-822B-A990C13A3201}" srcOrd="3" destOrd="0" presId="urn:microsoft.com/office/officeart/2005/8/layout/hList7"/>
    <dgm:cxn modelId="{3F2B1513-0ED3-44AE-AF9B-2F5E030B4049}" type="presParOf" srcId="{B390F63F-3301-418D-B209-8D7511EE0758}" destId="{7CB73632-96D3-41CC-925D-A161670AE416}" srcOrd="3" destOrd="0" presId="urn:microsoft.com/office/officeart/2005/8/layout/hList7"/>
    <dgm:cxn modelId="{DB98D8AF-4057-4334-AEC2-DB94214D8D5C}" type="presParOf" srcId="{B390F63F-3301-418D-B209-8D7511EE0758}" destId="{BF8C0805-A943-4B09-8DED-B19BDDFC9304}" srcOrd="4" destOrd="0" presId="urn:microsoft.com/office/officeart/2005/8/layout/hList7"/>
    <dgm:cxn modelId="{0699DCBD-A44F-48C6-A07E-0DF5DFEA790A}" type="presParOf" srcId="{BF8C0805-A943-4B09-8DED-B19BDDFC9304}" destId="{C82490FA-C4CE-47EC-B33D-40D7E7F826F3}" srcOrd="0" destOrd="0" presId="urn:microsoft.com/office/officeart/2005/8/layout/hList7"/>
    <dgm:cxn modelId="{803F6ED4-7D31-4F0D-998B-7BABB60B0573}" type="presParOf" srcId="{BF8C0805-A943-4B09-8DED-B19BDDFC9304}" destId="{9393218A-8348-48B7-846D-B659E949CF87}" srcOrd="1" destOrd="0" presId="urn:microsoft.com/office/officeart/2005/8/layout/hList7"/>
    <dgm:cxn modelId="{5CDF9072-4F1F-4EE8-B8BB-F16AB8716F3D}" type="presParOf" srcId="{BF8C0805-A943-4B09-8DED-B19BDDFC9304}" destId="{A3D3C9AA-DE17-44E4-8904-A85D0DCA4637}" srcOrd="2" destOrd="0" presId="urn:microsoft.com/office/officeart/2005/8/layout/hList7"/>
    <dgm:cxn modelId="{63A80180-ADF0-4786-9881-0ECDC3DB7AD1}" type="presParOf" srcId="{BF8C0805-A943-4B09-8DED-B19BDDFC9304}" destId="{7CC8A70E-7130-48B2-AFAC-F99705B210FA}" srcOrd="3" destOrd="0" presId="urn:microsoft.com/office/officeart/2005/8/layout/hList7"/>
    <dgm:cxn modelId="{5B7C724C-1D07-4673-886A-99EAAD8EDC1C}" type="presParOf" srcId="{B390F63F-3301-418D-B209-8D7511EE0758}" destId="{D335A963-2B78-41DD-8BBA-3297F2C79FB0}" srcOrd="5" destOrd="0" presId="urn:microsoft.com/office/officeart/2005/8/layout/hList7"/>
    <dgm:cxn modelId="{5C84463D-66BE-476C-A179-D5E67E178507}" type="presParOf" srcId="{B390F63F-3301-418D-B209-8D7511EE0758}" destId="{A4DE4641-8641-4846-A42E-C5A6B22FD4A6}" srcOrd="6" destOrd="0" presId="urn:microsoft.com/office/officeart/2005/8/layout/hList7"/>
    <dgm:cxn modelId="{8B256A30-3F58-482A-A5E0-8F6881741C39}" type="presParOf" srcId="{A4DE4641-8641-4846-A42E-C5A6B22FD4A6}" destId="{F576998B-2659-4B5E-B323-875F7CF6E3F9}" srcOrd="0" destOrd="0" presId="urn:microsoft.com/office/officeart/2005/8/layout/hList7"/>
    <dgm:cxn modelId="{D9AFB524-B008-4AAB-86E5-ECE1F353BA21}" type="presParOf" srcId="{A4DE4641-8641-4846-A42E-C5A6B22FD4A6}" destId="{7C135164-7CBD-4F44-BC5E-4AE76AE9740D}" srcOrd="1" destOrd="0" presId="urn:microsoft.com/office/officeart/2005/8/layout/hList7"/>
    <dgm:cxn modelId="{DE3FF157-3824-4228-B784-95B23A1F7B45}" type="presParOf" srcId="{A4DE4641-8641-4846-A42E-C5A6B22FD4A6}" destId="{BA2F13CC-BAB0-4CF3-8F44-EAD5AC7FBAB8}" srcOrd="2" destOrd="0" presId="urn:microsoft.com/office/officeart/2005/8/layout/hList7"/>
    <dgm:cxn modelId="{353FF1FC-05BC-47C2-89E5-9827D5932E94}" type="presParOf" srcId="{A4DE4641-8641-4846-A42E-C5A6B22FD4A6}" destId="{ABA40C78-C65D-4541-9DC3-A0393528D38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80A82132-5253-43DB-A0D2-8F7704112D8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B79CC3-6DC2-4991-8865-E0A7E3F10D2B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بسیاری از پروتکلهای مورد نیاز کاربران در این لایه قرار دارد.</a:t>
          </a:r>
          <a:endParaRPr lang="en-US" sz="1600">
            <a:cs typeface="B Titr" panose="00000700000000000000" pitchFamily="2" charset="-78"/>
          </a:endParaRPr>
        </a:p>
      </dgm:t>
    </dgm:pt>
    <dgm:pt modelId="{E016FF72-1A7F-422F-9A93-DCEE0AC1F9CD}" type="parTrans" cxnId="{1BFA8AEF-0282-4490-B249-CEC760415899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65826309-3127-4821-AE7C-B49257BEA9C5}" type="sibTrans" cxnId="{1BFA8AEF-0282-4490-B249-CEC760415899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E58BAE57-274E-4EA0-ADCE-42F82079D65F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از معروفترین آنها </a:t>
          </a:r>
          <a:r>
            <a:rPr lang="en-US" sz="1600" smtClean="0">
              <a:cs typeface="B Titr" panose="00000700000000000000" pitchFamily="2" charset="-78"/>
            </a:rPr>
            <a:t>HTTP</a:t>
          </a:r>
          <a:r>
            <a:rPr lang="fa-IR" sz="1600" smtClean="0">
              <a:cs typeface="B Titr" panose="00000700000000000000" pitchFamily="2" charset="-78"/>
            </a:rPr>
            <a:t> (پروتکل اصلی وب)</a:t>
          </a:r>
          <a:endParaRPr lang="en-US" sz="1600">
            <a:cs typeface="B Titr" panose="00000700000000000000" pitchFamily="2" charset="-78"/>
          </a:endParaRPr>
        </a:p>
      </dgm:t>
    </dgm:pt>
    <dgm:pt modelId="{0F335CD0-9F00-4FDC-AE74-9D2EEF93D94E}" type="parTrans" cxnId="{A3C27AD2-9000-4BA3-BCDE-27A3850281CE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493DD440-B0C1-48C5-9674-1EEAF3D96DC3}" type="sibTrans" cxnId="{A3C27AD2-9000-4BA3-BCDE-27A3850281CE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0CE11E91-E5F5-40DF-B938-EB5EB10D0772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پروتکل انتقال فایل </a:t>
          </a:r>
          <a:r>
            <a:rPr lang="en-US" sz="1600" smtClean="0">
              <a:cs typeface="B Titr" panose="00000700000000000000" pitchFamily="2" charset="-78"/>
            </a:rPr>
            <a:t>(FTP)</a:t>
          </a:r>
          <a:endParaRPr lang="en-US" sz="1600">
            <a:cs typeface="B Titr" panose="00000700000000000000" pitchFamily="2" charset="-78"/>
          </a:endParaRPr>
        </a:p>
      </dgm:t>
    </dgm:pt>
    <dgm:pt modelId="{7C2AAA9D-336E-48FB-B720-9C5AC40BFA37}" type="parTrans" cxnId="{D7BAB738-A890-4F39-8083-C1EB2654A835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9891FE97-38A5-4424-9BA6-2FB43C41C4B8}" type="sibTrans" cxnId="{D7BAB738-A890-4F39-8083-C1EB2654A835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82F35171-34F0-4316-A228-4BB4F483BB32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پروتکل انتقال خبر</a:t>
          </a:r>
          <a:r>
            <a:rPr lang="en-US" sz="1600" smtClean="0">
              <a:cs typeface="B Titr" panose="00000700000000000000" pitchFamily="2" charset="-78"/>
            </a:rPr>
            <a:t>(NNTP) </a:t>
          </a:r>
          <a:endParaRPr lang="en-US" sz="1600">
            <a:cs typeface="B Titr" panose="00000700000000000000" pitchFamily="2" charset="-78"/>
          </a:endParaRPr>
        </a:p>
      </dgm:t>
    </dgm:pt>
    <dgm:pt modelId="{E60F7533-8CFC-49EA-86FD-D0EF3A578A2D}" type="parTrans" cxnId="{F904413E-2A0A-49AF-B95A-DDE432E14256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49B7812A-855F-4F56-9A57-C0B92A3F5D72}" type="sibTrans" cxnId="{F904413E-2A0A-49AF-B95A-DDE432E14256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68F145DA-F15B-4C39-9DA1-E5D58C942028}">
      <dgm:prSet custT="1"/>
      <dgm:spPr/>
      <dgm:t>
        <a:bodyPr/>
        <a:lstStyle/>
        <a:p>
          <a:pPr rtl="1"/>
          <a:r>
            <a:rPr lang="fa-IR" sz="1600" smtClean="0">
              <a:cs typeface="B Titr" panose="00000700000000000000" pitchFamily="2" charset="-78"/>
            </a:rPr>
            <a:t>پروتکلهای پست الکترونیک </a:t>
          </a:r>
          <a:r>
            <a:rPr lang="en-US" sz="1600" smtClean="0">
              <a:cs typeface="B Titr" panose="00000700000000000000" pitchFamily="2" charset="-78"/>
            </a:rPr>
            <a:t>(POP3, SMTP)</a:t>
          </a:r>
          <a:endParaRPr lang="en-US" sz="1600">
            <a:cs typeface="B Titr" panose="00000700000000000000" pitchFamily="2" charset="-78"/>
          </a:endParaRPr>
        </a:p>
      </dgm:t>
    </dgm:pt>
    <dgm:pt modelId="{CFA7EE2F-8DF1-4E5D-9320-BDF12467A9B7}" type="parTrans" cxnId="{C91A0028-2236-418F-A20A-019EE0F7B2BA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A62C9BD1-819E-43A5-978E-85C914EF3E29}" type="sibTrans" cxnId="{C91A0028-2236-418F-A20A-019EE0F7B2BA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C17C3A5C-7068-4864-9C3A-3C8AF0545506}" type="pres">
      <dgm:prSet presAssocID="{80A82132-5253-43DB-A0D2-8F7704112D84}" presName="rootnode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CF8111-36BE-46BF-9E57-B9B23E9079C7}" type="pres">
      <dgm:prSet presAssocID="{88B79CC3-6DC2-4991-8865-E0A7E3F10D2B}" presName="composite" presStyleCnt="0"/>
      <dgm:spPr/>
    </dgm:pt>
    <dgm:pt modelId="{C15C68C4-8022-48FB-A9DA-CE3707F5113A}" type="pres">
      <dgm:prSet presAssocID="{88B79CC3-6DC2-4991-8865-E0A7E3F10D2B}" presName="bentUpArrow1" presStyleLbl="alignImgPlace1" presStyleIdx="0" presStyleCnt="4"/>
      <dgm:spPr/>
    </dgm:pt>
    <dgm:pt modelId="{9624AA4E-7BD4-4D78-9ECB-93C0F53A9542}" type="pres">
      <dgm:prSet presAssocID="{88B79CC3-6DC2-4991-8865-E0A7E3F10D2B}" presName="ParentText" presStyleLbl="node1" presStyleIdx="0" presStyleCnt="5" custScaleX="1863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79ED9-ED84-4F8F-8A79-054544605A35}" type="pres">
      <dgm:prSet presAssocID="{88B79CC3-6DC2-4991-8865-E0A7E3F10D2B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0A20F62-F31A-4EEB-8B6B-EFC071D3EB62}" type="pres">
      <dgm:prSet presAssocID="{65826309-3127-4821-AE7C-B49257BEA9C5}" presName="sibTrans" presStyleCnt="0"/>
      <dgm:spPr/>
    </dgm:pt>
    <dgm:pt modelId="{651F76A7-B473-47E2-A6F1-9072DD1671B2}" type="pres">
      <dgm:prSet presAssocID="{E58BAE57-274E-4EA0-ADCE-42F82079D65F}" presName="composite" presStyleCnt="0"/>
      <dgm:spPr/>
    </dgm:pt>
    <dgm:pt modelId="{AF4D7F49-3CFA-4DAC-9E47-A79B58CCCE51}" type="pres">
      <dgm:prSet presAssocID="{E58BAE57-274E-4EA0-ADCE-42F82079D65F}" presName="bentUpArrow1" presStyleLbl="alignImgPlace1" presStyleIdx="1" presStyleCnt="4"/>
      <dgm:spPr/>
    </dgm:pt>
    <dgm:pt modelId="{23DFEF3F-2DE1-450C-BC33-13CF515ACEBB}" type="pres">
      <dgm:prSet presAssocID="{E58BAE57-274E-4EA0-ADCE-42F82079D65F}" presName="ParentText" presStyleLbl="node1" presStyleIdx="1" presStyleCnt="5" custScaleX="186373" custLinFactNeighborX="-15709" custLinFactNeighborY="40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D1999-3071-4717-AE24-A460CC4C0E69}" type="pres">
      <dgm:prSet presAssocID="{E58BAE57-274E-4EA0-ADCE-42F82079D65F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D1379DA-E778-445C-B256-DE8393B0A61D}" type="pres">
      <dgm:prSet presAssocID="{493DD440-B0C1-48C5-9674-1EEAF3D96DC3}" presName="sibTrans" presStyleCnt="0"/>
      <dgm:spPr/>
    </dgm:pt>
    <dgm:pt modelId="{3F9230A4-A3C5-4217-A552-F77A7F494155}" type="pres">
      <dgm:prSet presAssocID="{0CE11E91-E5F5-40DF-B938-EB5EB10D0772}" presName="composite" presStyleCnt="0"/>
      <dgm:spPr/>
    </dgm:pt>
    <dgm:pt modelId="{D75D9D3A-9EF7-4E52-B2C6-3BA32BED6698}" type="pres">
      <dgm:prSet presAssocID="{0CE11E91-E5F5-40DF-B938-EB5EB10D0772}" presName="bentUpArrow1" presStyleLbl="alignImgPlace1" presStyleIdx="2" presStyleCnt="4"/>
      <dgm:spPr/>
    </dgm:pt>
    <dgm:pt modelId="{14C261FA-B02A-4739-8F33-4D2D3C497BAD}" type="pres">
      <dgm:prSet presAssocID="{0CE11E91-E5F5-40DF-B938-EB5EB10D0772}" presName="ParentText" presStyleLbl="node1" presStyleIdx="2" presStyleCnt="5" custScaleX="186373" custLinFactNeighborX="-14628" custLinFactNeighborY="29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7FAF0-8332-43E7-B684-226F8BECBE3B}" type="pres">
      <dgm:prSet presAssocID="{0CE11E91-E5F5-40DF-B938-EB5EB10D0772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6E134AD-6B95-4EF5-94FD-3E06FDED704B}" type="pres">
      <dgm:prSet presAssocID="{9891FE97-38A5-4424-9BA6-2FB43C41C4B8}" presName="sibTrans" presStyleCnt="0"/>
      <dgm:spPr/>
    </dgm:pt>
    <dgm:pt modelId="{6C874043-FBA1-4D1E-9578-230164043E6F}" type="pres">
      <dgm:prSet presAssocID="{82F35171-34F0-4316-A228-4BB4F483BB32}" presName="composite" presStyleCnt="0"/>
      <dgm:spPr/>
    </dgm:pt>
    <dgm:pt modelId="{A2EB1570-9B62-4CB6-8F85-F7FCB6DCED5C}" type="pres">
      <dgm:prSet presAssocID="{82F35171-34F0-4316-A228-4BB4F483BB32}" presName="bentUpArrow1" presStyleLbl="alignImgPlace1" presStyleIdx="3" presStyleCnt="4"/>
      <dgm:spPr/>
    </dgm:pt>
    <dgm:pt modelId="{31ADED1C-2765-4BFE-AA7D-6A4304E53C36}" type="pres">
      <dgm:prSet presAssocID="{82F35171-34F0-4316-A228-4BB4F483BB32}" presName="ParentText" presStyleLbl="node1" presStyleIdx="3" presStyleCnt="5" custScaleX="186373" custLinFactNeighborX="-13316" custLinFactNeighborY="18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E1C04-4F98-4C4B-A05B-4FF573C8535E}" type="pres">
      <dgm:prSet presAssocID="{82F35171-34F0-4316-A228-4BB4F483BB32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5C8C3FC3-E4F2-43F2-8E54-347761FE80D9}" type="pres">
      <dgm:prSet presAssocID="{49B7812A-855F-4F56-9A57-C0B92A3F5D72}" presName="sibTrans" presStyleCnt="0"/>
      <dgm:spPr/>
    </dgm:pt>
    <dgm:pt modelId="{619F884C-EBCC-413E-8B4E-FF223B8D6CAD}" type="pres">
      <dgm:prSet presAssocID="{68F145DA-F15B-4C39-9DA1-E5D58C942028}" presName="composite" presStyleCnt="0"/>
      <dgm:spPr/>
    </dgm:pt>
    <dgm:pt modelId="{C45BAF26-3677-4AA2-97BC-E97B5F62159E}" type="pres">
      <dgm:prSet presAssocID="{68F145DA-F15B-4C39-9DA1-E5D58C942028}" presName="ParentText" presStyleLbl="node1" presStyleIdx="4" presStyleCnt="5" custScaleX="186373" custLinFactNeighborX="-12698" custLinFactNeighborY="7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BAB738-A890-4F39-8083-C1EB2654A835}" srcId="{80A82132-5253-43DB-A0D2-8F7704112D84}" destId="{0CE11E91-E5F5-40DF-B938-EB5EB10D0772}" srcOrd="2" destOrd="0" parTransId="{7C2AAA9D-336E-48FB-B720-9C5AC40BFA37}" sibTransId="{9891FE97-38A5-4424-9BA6-2FB43C41C4B8}"/>
    <dgm:cxn modelId="{8341F659-C82E-4012-91FE-1EFE0B3E0D9B}" type="presOf" srcId="{88B79CC3-6DC2-4991-8865-E0A7E3F10D2B}" destId="{9624AA4E-7BD4-4D78-9ECB-93C0F53A9542}" srcOrd="0" destOrd="0" presId="urn:microsoft.com/office/officeart/2005/8/layout/StepDownProcess"/>
    <dgm:cxn modelId="{1BFA8AEF-0282-4490-B249-CEC760415899}" srcId="{80A82132-5253-43DB-A0D2-8F7704112D84}" destId="{88B79CC3-6DC2-4991-8865-E0A7E3F10D2B}" srcOrd="0" destOrd="0" parTransId="{E016FF72-1A7F-422F-9A93-DCEE0AC1F9CD}" sibTransId="{65826309-3127-4821-AE7C-B49257BEA9C5}"/>
    <dgm:cxn modelId="{F904413E-2A0A-49AF-B95A-DDE432E14256}" srcId="{80A82132-5253-43DB-A0D2-8F7704112D84}" destId="{82F35171-34F0-4316-A228-4BB4F483BB32}" srcOrd="3" destOrd="0" parTransId="{E60F7533-8CFC-49EA-86FD-D0EF3A578A2D}" sibTransId="{49B7812A-855F-4F56-9A57-C0B92A3F5D72}"/>
    <dgm:cxn modelId="{46FA568E-19D9-4743-9DF3-86D460AB0544}" type="presOf" srcId="{80A82132-5253-43DB-A0D2-8F7704112D84}" destId="{C17C3A5C-7068-4864-9C3A-3C8AF0545506}" srcOrd="0" destOrd="0" presId="urn:microsoft.com/office/officeart/2005/8/layout/StepDownProcess"/>
    <dgm:cxn modelId="{07ED0C10-575D-4AB8-AEA5-D2B1202BAD7D}" type="presOf" srcId="{0CE11E91-E5F5-40DF-B938-EB5EB10D0772}" destId="{14C261FA-B02A-4739-8F33-4D2D3C497BAD}" srcOrd="0" destOrd="0" presId="urn:microsoft.com/office/officeart/2005/8/layout/StepDownProcess"/>
    <dgm:cxn modelId="{630DDF5E-0127-46A2-9DDC-4276634EAD4A}" type="presOf" srcId="{82F35171-34F0-4316-A228-4BB4F483BB32}" destId="{31ADED1C-2765-4BFE-AA7D-6A4304E53C36}" srcOrd="0" destOrd="0" presId="urn:microsoft.com/office/officeart/2005/8/layout/StepDownProcess"/>
    <dgm:cxn modelId="{3037BE41-1DB1-4B6C-9C85-4D9FF547C5F3}" type="presOf" srcId="{68F145DA-F15B-4C39-9DA1-E5D58C942028}" destId="{C45BAF26-3677-4AA2-97BC-E97B5F62159E}" srcOrd="0" destOrd="0" presId="urn:microsoft.com/office/officeart/2005/8/layout/StepDownProcess"/>
    <dgm:cxn modelId="{22ADC0AE-D196-4450-997D-010536139BA8}" type="presOf" srcId="{E58BAE57-274E-4EA0-ADCE-42F82079D65F}" destId="{23DFEF3F-2DE1-450C-BC33-13CF515ACEBB}" srcOrd="0" destOrd="0" presId="urn:microsoft.com/office/officeart/2005/8/layout/StepDownProcess"/>
    <dgm:cxn modelId="{A3C27AD2-9000-4BA3-BCDE-27A3850281CE}" srcId="{80A82132-5253-43DB-A0D2-8F7704112D84}" destId="{E58BAE57-274E-4EA0-ADCE-42F82079D65F}" srcOrd="1" destOrd="0" parTransId="{0F335CD0-9F00-4FDC-AE74-9D2EEF93D94E}" sibTransId="{493DD440-B0C1-48C5-9674-1EEAF3D96DC3}"/>
    <dgm:cxn modelId="{C91A0028-2236-418F-A20A-019EE0F7B2BA}" srcId="{80A82132-5253-43DB-A0D2-8F7704112D84}" destId="{68F145DA-F15B-4C39-9DA1-E5D58C942028}" srcOrd="4" destOrd="0" parTransId="{CFA7EE2F-8DF1-4E5D-9320-BDF12467A9B7}" sibTransId="{A62C9BD1-819E-43A5-978E-85C914EF3E29}"/>
    <dgm:cxn modelId="{629E279E-0C36-44F1-8521-1F087C02BA6A}" type="presParOf" srcId="{C17C3A5C-7068-4864-9C3A-3C8AF0545506}" destId="{8DCF8111-36BE-46BF-9E57-B9B23E9079C7}" srcOrd="0" destOrd="0" presId="urn:microsoft.com/office/officeart/2005/8/layout/StepDownProcess"/>
    <dgm:cxn modelId="{A6909E95-C5AB-4CC5-A5FF-4B262636FC5B}" type="presParOf" srcId="{8DCF8111-36BE-46BF-9E57-B9B23E9079C7}" destId="{C15C68C4-8022-48FB-A9DA-CE3707F5113A}" srcOrd="0" destOrd="0" presId="urn:microsoft.com/office/officeart/2005/8/layout/StepDownProcess"/>
    <dgm:cxn modelId="{98C1015B-C84F-42A7-AF56-6A0B0F7B66E3}" type="presParOf" srcId="{8DCF8111-36BE-46BF-9E57-B9B23E9079C7}" destId="{9624AA4E-7BD4-4D78-9ECB-93C0F53A9542}" srcOrd="1" destOrd="0" presId="urn:microsoft.com/office/officeart/2005/8/layout/StepDownProcess"/>
    <dgm:cxn modelId="{6D2CAC81-420B-4D1C-B7FB-156004F3AB20}" type="presParOf" srcId="{8DCF8111-36BE-46BF-9E57-B9B23E9079C7}" destId="{7C679ED9-ED84-4F8F-8A79-054544605A35}" srcOrd="2" destOrd="0" presId="urn:microsoft.com/office/officeart/2005/8/layout/StepDownProcess"/>
    <dgm:cxn modelId="{6A9940DA-A548-44B1-B262-58B44C644765}" type="presParOf" srcId="{C17C3A5C-7068-4864-9C3A-3C8AF0545506}" destId="{90A20F62-F31A-4EEB-8B6B-EFC071D3EB62}" srcOrd="1" destOrd="0" presId="urn:microsoft.com/office/officeart/2005/8/layout/StepDownProcess"/>
    <dgm:cxn modelId="{459423DD-AC01-4933-901F-B8AF0112E289}" type="presParOf" srcId="{C17C3A5C-7068-4864-9C3A-3C8AF0545506}" destId="{651F76A7-B473-47E2-A6F1-9072DD1671B2}" srcOrd="2" destOrd="0" presId="urn:microsoft.com/office/officeart/2005/8/layout/StepDownProcess"/>
    <dgm:cxn modelId="{048E7120-784E-49AD-AF37-8D8C795AA4C0}" type="presParOf" srcId="{651F76A7-B473-47E2-A6F1-9072DD1671B2}" destId="{AF4D7F49-3CFA-4DAC-9E47-A79B58CCCE51}" srcOrd="0" destOrd="0" presId="urn:microsoft.com/office/officeart/2005/8/layout/StepDownProcess"/>
    <dgm:cxn modelId="{F96FAECB-A361-453B-AEB4-A61FFEF5B9FB}" type="presParOf" srcId="{651F76A7-B473-47E2-A6F1-9072DD1671B2}" destId="{23DFEF3F-2DE1-450C-BC33-13CF515ACEBB}" srcOrd="1" destOrd="0" presId="urn:microsoft.com/office/officeart/2005/8/layout/StepDownProcess"/>
    <dgm:cxn modelId="{67B92BA1-3D11-4559-875B-1053C1436718}" type="presParOf" srcId="{651F76A7-B473-47E2-A6F1-9072DD1671B2}" destId="{BFCD1999-3071-4717-AE24-A460CC4C0E69}" srcOrd="2" destOrd="0" presId="urn:microsoft.com/office/officeart/2005/8/layout/StepDownProcess"/>
    <dgm:cxn modelId="{8463E02C-A2C8-47A9-BED2-6856064E7602}" type="presParOf" srcId="{C17C3A5C-7068-4864-9C3A-3C8AF0545506}" destId="{BD1379DA-E778-445C-B256-DE8393B0A61D}" srcOrd="3" destOrd="0" presId="urn:microsoft.com/office/officeart/2005/8/layout/StepDownProcess"/>
    <dgm:cxn modelId="{C6105F1D-A184-4E86-98EE-DE52CDB11ED6}" type="presParOf" srcId="{C17C3A5C-7068-4864-9C3A-3C8AF0545506}" destId="{3F9230A4-A3C5-4217-A552-F77A7F494155}" srcOrd="4" destOrd="0" presId="urn:microsoft.com/office/officeart/2005/8/layout/StepDownProcess"/>
    <dgm:cxn modelId="{C5BE8E36-E10C-494D-A6A8-A4958BFAE501}" type="presParOf" srcId="{3F9230A4-A3C5-4217-A552-F77A7F494155}" destId="{D75D9D3A-9EF7-4E52-B2C6-3BA32BED6698}" srcOrd="0" destOrd="0" presId="urn:microsoft.com/office/officeart/2005/8/layout/StepDownProcess"/>
    <dgm:cxn modelId="{8F98150E-98B8-4E3F-BD0D-A898B921E480}" type="presParOf" srcId="{3F9230A4-A3C5-4217-A552-F77A7F494155}" destId="{14C261FA-B02A-4739-8F33-4D2D3C497BAD}" srcOrd="1" destOrd="0" presId="urn:microsoft.com/office/officeart/2005/8/layout/StepDownProcess"/>
    <dgm:cxn modelId="{8067057E-15C2-405D-BFCE-BE4919A0C141}" type="presParOf" srcId="{3F9230A4-A3C5-4217-A552-F77A7F494155}" destId="{1937FAF0-8332-43E7-B684-226F8BECBE3B}" srcOrd="2" destOrd="0" presId="urn:microsoft.com/office/officeart/2005/8/layout/StepDownProcess"/>
    <dgm:cxn modelId="{60C23691-5315-4DDC-8C3A-7DC9B1C315E7}" type="presParOf" srcId="{C17C3A5C-7068-4864-9C3A-3C8AF0545506}" destId="{66E134AD-6B95-4EF5-94FD-3E06FDED704B}" srcOrd="5" destOrd="0" presId="urn:microsoft.com/office/officeart/2005/8/layout/StepDownProcess"/>
    <dgm:cxn modelId="{1341D6B5-FBF9-455F-B715-3A339CFF29F3}" type="presParOf" srcId="{C17C3A5C-7068-4864-9C3A-3C8AF0545506}" destId="{6C874043-FBA1-4D1E-9578-230164043E6F}" srcOrd="6" destOrd="0" presId="urn:microsoft.com/office/officeart/2005/8/layout/StepDownProcess"/>
    <dgm:cxn modelId="{1E4BD1AE-0925-403F-ABD4-3D36D7FEF1C0}" type="presParOf" srcId="{6C874043-FBA1-4D1E-9578-230164043E6F}" destId="{A2EB1570-9B62-4CB6-8F85-F7FCB6DCED5C}" srcOrd="0" destOrd="0" presId="urn:microsoft.com/office/officeart/2005/8/layout/StepDownProcess"/>
    <dgm:cxn modelId="{04B27899-9DAF-43F2-8537-529CAD199133}" type="presParOf" srcId="{6C874043-FBA1-4D1E-9578-230164043E6F}" destId="{31ADED1C-2765-4BFE-AA7D-6A4304E53C36}" srcOrd="1" destOrd="0" presId="urn:microsoft.com/office/officeart/2005/8/layout/StepDownProcess"/>
    <dgm:cxn modelId="{DD90072D-474A-4F1A-815E-32404E426486}" type="presParOf" srcId="{6C874043-FBA1-4D1E-9578-230164043E6F}" destId="{F6FE1C04-4F98-4C4B-A05B-4FF573C8535E}" srcOrd="2" destOrd="0" presId="urn:microsoft.com/office/officeart/2005/8/layout/StepDownProcess"/>
    <dgm:cxn modelId="{1368FA02-ED57-4E24-8FD9-424470328643}" type="presParOf" srcId="{C17C3A5C-7068-4864-9C3A-3C8AF0545506}" destId="{5C8C3FC3-E4F2-43F2-8E54-347761FE80D9}" srcOrd="7" destOrd="0" presId="urn:microsoft.com/office/officeart/2005/8/layout/StepDownProcess"/>
    <dgm:cxn modelId="{3FC6BF53-E100-4FFD-BA26-A96114BE2069}" type="presParOf" srcId="{C17C3A5C-7068-4864-9C3A-3C8AF0545506}" destId="{619F884C-EBCC-413E-8B4E-FF223B8D6CAD}" srcOrd="8" destOrd="0" presId="urn:microsoft.com/office/officeart/2005/8/layout/StepDownProcess"/>
    <dgm:cxn modelId="{EFFA61FA-7BEF-48B5-989C-9AB346842F60}" type="presParOf" srcId="{619F884C-EBCC-413E-8B4E-FF223B8D6CAD}" destId="{C45BAF26-3677-4AA2-97BC-E97B5F62159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FF183D75-1D35-4C8C-94B3-C58269961A98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C05DEB9-13CA-4319-8E5B-42356AC103F5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در مدل لایه ای شبکه وقتی یک برنامه کاربردی در لایه آخر اقدام به ارسال یک واحد اطلاعات می نماید</a:t>
          </a:r>
          <a:endParaRPr lang="en-US" sz="2000">
            <a:cs typeface="B Titr" panose="00000700000000000000" pitchFamily="2" charset="-78"/>
          </a:endParaRPr>
        </a:p>
      </dgm:t>
    </dgm:pt>
    <dgm:pt modelId="{89A8600B-190B-44F4-BE29-0AD7AE0B2BE4}" type="parTrans" cxnId="{633CBB69-16B4-46F9-B2BD-D16BF8EC3341}">
      <dgm:prSet/>
      <dgm:spPr/>
      <dgm:t>
        <a:bodyPr/>
        <a:lstStyle/>
        <a:p>
          <a:endParaRPr lang="en-US" sz="2800">
            <a:cs typeface="B Titr" panose="00000700000000000000" pitchFamily="2" charset="-78"/>
          </a:endParaRPr>
        </a:p>
      </dgm:t>
    </dgm:pt>
    <dgm:pt modelId="{0C810E40-FEE2-413C-849B-2902129878ED}" type="sibTrans" cxnId="{633CBB69-16B4-46F9-B2BD-D16BF8EC3341}">
      <dgm:prSet/>
      <dgm:spPr/>
      <dgm:t>
        <a:bodyPr/>
        <a:lstStyle/>
        <a:p>
          <a:endParaRPr lang="en-US" sz="2800">
            <a:cs typeface="B Titr" panose="00000700000000000000" pitchFamily="2" charset="-78"/>
          </a:endParaRPr>
        </a:p>
      </dgm:t>
    </dgm:pt>
    <dgm:pt modelId="{E00C1397-C2B8-4B11-8A58-08C1FD5C07B1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سرآیند لازم به آن اضافه شده و از طریق صدا زدن توابع سیستمی استاندارد به لایه زیرین تحویل داده می شود.</a:t>
          </a:r>
          <a:endParaRPr lang="en-US" sz="2000">
            <a:cs typeface="B Titr" panose="00000700000000000000" pitchFamily="2" charset="-78"/>
          </a:endParaRPr>
        </a:p>
      </dgm:t>
    </dgm:pt>
    <dgm:pt modelId="{DA4274A8-AC44-4DC7-AAB3-A52C98FD0963}" type="parTrans" cxnId="{6D19FBEE-BDAE-4F8D-80D7-4BF0ED8C3668}">
      <dgm:prSet/>
      <dgm:spPr/>
      <dgm:t>
        <a:bodyPr/>
        <a:lstStyle/>
        <a:p>
          <a:endParaRPr lang="en-US" sz="2800">
            <a:cs typeface="B Titr" panose="00000700000000000000" pitchFamily="2" charset="-78"/>
          </a:endParaRPr>
        </a:p>
      </dgm:t>
    </dgm:pt>
    <dgm:pt modelId="{DC048A57-8E7F-4728-8B6A-F236DB420379}" type="sibTrans" cxnId="{6D19FBEE-BDAE-4F8D-80D7-4BF0ED8C3668}">
      <dgm:prSet/>
      <dgm:spPr/>
      <dgm:t>
        <a:bodyPr/>
        <a:lstStyle/>
        <a:p>
          <a:endParaRPr lang="en-US" sz="2800">
            <a:cs typeface="B Titr" panose="00000700000000000000" pitchFamily="2" charset="-78"/>
          </a:endParaRPr>
        </a:p>
      </dgm:t>
    </dgm:pt>
    <dgm:pt modelId="{952517D9-87C5-45F5-8EFB-A6ED71A57F9F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لایه زیرین نیز پس از اضافه کردن سرآیند لازم، آنرا به لایه پایین تر تحویل می دهد.</a:t>
          </a:r>
          <a:endParaRPr lang="en-US" sz="2000">
            <a:cs typeface="B Titr" panose="00000700000000000000" pitchFamily="2" charset="-78"/>
          </a:endParaRPr>
        </a:p>
      </dgm:t>
    </dgm:pt>
    <dgm:pt modelId="{E1853FD2-A9D1-49E1-8AD9-8DBB9545DA8C}" type="parTrans" cxnId="{33A82F1F-E446-4024-9B24-F5254FE4B38F}">
      <dgm:prSet/>
      <dgm:spPr/>
      <dgm:t>
        <a:bodyPr/>
        <a:lstStyle/>
        <a:p>
          <a:endParaRPr lang="en-US" sz="2800">
            <a:cs typeface="B Titr" panose="00000700000000000000" pitchFamily="2" charset="-78"/>
          </a:endParaRPr>
        </a:p>
      </dgm:t>
    </dgm:pt>
    <dgm:pt modelId="{ECF741BF-4804-4815-B794-2CD50F95F8D1}" type="sibTrans" cxnId="{33A82F1F-E446-4024-9B24-F5254FE4B38F}">
      <dgm:prSet/>
      <dgm:spPr/>
      <dgm:t>
        <a:bodyPr/>
        <a:lstStyle/>
        <a:p>
          <a:endParaRPr lang="en-US" sz="2800">
            <a:cs typeface="B Titr" panose="00000700000000000000" pitchFamily="2" charset="-78"/>
          </a:endParaRPr>
        </a:p>
      </dgm:t>
    </dgm:pt>
    <dgm:pt modelId="{D636735C-200A-409A-9FA5-E12EC7FED6B3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این روند تا ارسال اطلاعات روی کانال فیزیکی تکرار می شود.</a:t>
          </a:r>
          <a:endParaRPr lang="en-US" sz="2000">
            <a:cs typeface="B Titr" panose="00000700000000000000" pitchFamily="2" charset="-78"/>
          </a:endParaRPr>
        </a:p>
      </dgm:t>
    </dgm:pt>
    <dgm:pt modelId="{45F13DE2-A4DD-4D9F-9EF5-3CD4BA4ADD39}" type="parTrans" cxnId="{6D505D8F-8461-4F35-9D75-921D65A8B43D}">
      <dgm:prSet/>
      <dgm:spPr/>
      <dgm:t>
        <a:bodyPr/>
        <a:lstStyle/>
        <a:p>
          <a:endParaRPr lang="en-US" sz="2800">
            <a:cs typeface="B Titr" panose="00000700000000000000" pitchFamily="2" charset="-78"/>
          </a:endParaRPr>
        </a:p>
      </dgm:t>
    </dgm:pt>
    <dgm:pt modelId="{5346C20F-6A2B-4D5B-A47E-761F39052721}" type="sibTrans" cxnId="{6D505D8F-8461-4F35-9D75-921D65A8B43D}">
      <dgm:prSet/>
      <dgm:spPr/>
      <dgm:t>
        <a:bodyPr/>
        <a:lstStyle/>
        <a:p>
          <a:endParaRPr lang="en-US" sz="2800">
            <a:cs typeface="B Titr" panose="00000700000000000000" pitchFamily="2" charset="-78"/>
          </a:endParaRPr>
        </a:p>
      </dgm:t>
    </dgm:pt>
    <dgm:pt modelId="{D9C33E7B-09F9-4920-9735-F11EFE26D3D1}" type="pres">
      <dgm:prSet presAssocID="{FF183D75-1D35-4C8C-94B3-C58269961A9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5C6C16D3-DAD5-4B63-BBA5-CD3AF74D5290}" type="pres">
      <dgm:prSet presAssocID="{1C05DEB9-13CA-4319-8E5B-42356AC103F5}" presName="parenttextcomposite" presStyleCnt="0"/>
      <dgm:spPr/>
    </dgm:pt>
    <dgm:pt modelId="{2BD29F68-23B4-4DD8-BA59-0541D4057845}" type="pres">
      <dgm:prSet presAssocID="{1C05DEB9-13CA-4319-8E5B-42356AC103F5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A55EF-C023-45F0-BB0F-EE3EB31C381F}" type="pres">
      <dgm:prSet presAssocID="{1C05DEB9-13CA-4319-8E5B-42356AC103F5}" presName="parallelogramComposite" presStyleCnt="0"/>
      <dgm:spPr/>
    </dgm:pt>
    <dgm:pt modelId="{C591B75F-743B-41F0-8FA1-8AEB238D0194}" type="pres">
      <dgm:prSet presAssocID="{1C05DEB9-13CA-4319-8E5B-42356AC103F5}" presName="parallelogram1" presStyleLbl="alignNode1" presStyleIdx="0" presStyleCnt="28"/>
      <dgm:spPr/>
    </dgm:pt>
    <dgm:pt modelId="{546583AF-DB76-4AD7-96DF-E6DB82AFA2FC}" type="pres">
      <dgm:prSet presAssocID="{1C05DEB9-13CA-4319-8E5B-42356AC103F5}" presName="parallelogram2" presStyleLbl="alignNode1" presStyleIdx="1" presStyleCnt="28"/>
      <dgm:spPr/>
    </dgm:pt>
    <dgm:pt modelId="{0DD2BBC3-28FC-479E-B41E-2AE076C028CB}" type="pres">
      <dgm:prSet presAssocID="{1C05DEB9-13CA-4319-8E5B-42356AC103F5}" presName="parallelogram3" presStyleLbl="alignNode1" presStyleIdx="2" presStyleCnt="28"/>
      <dgm:spPr/>
    </dgm:pt>
    <dgm:pt modelId="{372773A1-08A6-4CCE-92DF-B7A44E74A340}" type="pres">
      <dgm:prSet presAssocID="{1C05DEB9-13CA-4319-8E5B-42356AC103F5}" presName="parallelogram4" presStyleLbl="alignNode1" presStyleIdx="3" presStyleCnt="28"/>
      <dgm:spPr/>
    </dgm:pt>
    <dgm:pt modelId="{23A75FBA-7720-4046-A5A3-079148BD05D4}" type="pres">
      <dgm:prSet presAssocID="{1C05DEB9-13CA-4319-8E5B-42356AC103F5}" presName="parallelogram5" presStyleLbl="alignNode1" presStyleIdx="4" presStyleCnt="28"/>
      <dgm:spPr/>
    </dgm:pt>
    <dgm:pt modelId="{237DEEE7-EEEE-4CB8-A2C2-83B0A745CBDC}" type="pres">
      <dgm:prSet presAssocID="{1C05DEB9-13CA-4319-8E5B-42356AC103F5}" presName="parallelogram6" presStyleLbl="alignNode1" presStyleIdx="5" presStyleCnt="28"/>
      <dgm:spPr/>
    </dgm:pt>
    <dgm:pt modelId="{92AB61A7-B531-4BE0-B027-8D539D79286E}" type="pres">
      <dgm:prSet presAssocID="{1C05DEB9-13CA-4319-8E5B-42356AC103F5}" presName="parallelogram7" presStyleLbl="alignNode1" presStyleIdx="6" presStyleCnt="28"/>
      <dgm:spPr/>
    </dgm:pt>
    <dgm:pt modelId="{939F458C-23D0-4016-8B9F-249E760358EC}" type="pres">
      <dgm:prSet presAssocID="{0C810E40-FEE2-413C-849B-2902129878ED}" presName="sibTrans" presStyleCnt="0"/>
      <dgm:spPr/>
    </dgm:pt>
    <dgm:pt modelId="{5DCA26C5-563F-452E-99E3-80E0982D4A74}" type="pres">
      <dgm:prSet presAssocID="{E00C1397-C2B8-4B11-8A58-08C1FD5C07B1}" presName="parenttextcomposite" presStyleCnt="0"/>
      <dgm:spPr/>
    </dgm:pt>
    <dgm:pt modelId="{4790E926-5DEF-49B7-AA72-D36935F9229A}" type="pres">
      <dgm:prSet presAssocID="{E00C1397-C2B8-4B11-8A58-08C1FD5C07B1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86E04-2291-4224-8EB7-73424BD593F1}" type="pres">
      <dgm:prSet presAssocID="{E00C1397-C2B8-4B11-8A58-08C1FD5C07B1}" presName="parallelogramComposite" presStyleCnt="0"/>
      <dgm:spPr/>
    </dgm:pt>
    <dgm:pt modelId="{F104708D-89A7-4FBD-A87E-C948BA1D7B9D}" type="pres">
      <dgm:prSet presAssocID="{E00C1397-C2B8-4B11-8A58-08C1FD5C07B1}" presName="parallelogram1" presStyleLbl="alignNode1" presStyleIdx="7" presStyleCnt="28"/>
      <dgm:spPr/>
    </dgm:pt>
    <dgm:pt modelId="{F20275D6-DC17-43E2-B831-47F90E2743B0}" type="pres">
      <dgm:prSet presAssocID="{E00C1397-C2B8-4B11-8A58-08C1FD5C07B1}" presName="parallelogram2" presStyleLbl="alignNode1" presStyleIdx="8" presStyleCnt="28"/>
      <dgm:spPr/>
    </dgm:pt>
    <dgm:pt modelId="{DAE2AF47-759E-4A62-8C90-09DA4F76FB87}" type="pres">
      <dgm:prSet presAssocID="{E00C1397-C2B8-4B11-8A58-08C1FD5C07B1}" presName="parallelogram3" presStyleLbl="alignNode1" presStyleIdx="9" presStyleCnt="28"/>
      <dgm:spPr/>
    </dgm:pt>
    <dgm:pt modelId="{533B2A9C-A7BC-4780-B4C3-8984278662BC}" type="pres">
      <dgm:prSet presAssocID="{E00C1397-C2B8-4B11-8A58-08C1FD5C07B1}" presName="parallelogram4" presStyleLbl="alignNode1" presStyleIdx="10" presStyleCnt="28"/>
      <dgm:spPr/>
    </dgm:pt>
    <dgm:pt modelId="{E1100844-349D-44B6-9570-7325A5B3CF3D}" type="pres">
      <dgm:prSet presAssocID="{E00C1397-C2B8-4B11-8A58-08C1FD5C07B1}" presName="parallelogram5" presStyleLbl="alignNode1" presStyleIdx="11" presStyleCnt="28"/>
      <dgm:spPr/>
    </dgm:pt>
    <dgm:pt modelId="{8A189DE8-E3A2-482C-A741-CF9662D5EF74}" type="pres">
      <dgm:prSet presAssocID="{E00C1397-C2B8-4B11-8A58-08C1FD5C07B1}" presName="parallelogram6" presStyleLbl="alignNode1" presStyleIdx="12" presStyleCnt="28"/>
      <dgm:spPr/>
    </dgm:pt>
    <dgm:pt modelId="{8CC07FBC-120F-4E21-81B8-A45DEED795C0}" type="pres">
      <dgm:prSet presAssocID="{E00C1397-C2B8-4B11-8A58-08C1FD5C07B1}" presName="parallelogram7" presStyleLbl="alignNode1" presStyleIdx="13" presStyleCnt="28"/>
      <dgm:spPr/>
    </dgm:pt>
    <dgm:pt modelId="{FEE55399-2D20-49C5-AE21-18FD92AC2727}" type="pres">
      <dgm:prSet presAssocID="{DC048A57-8E7F-4728-8B6A-F236DB420379}" presName="sibTrans" presStyleCnt="0"/>
      <dgm:spPr/>
    </dgm:pt>
    <dgm:pt modelId="{BED31DD9-4233-42B4-9199-13C880218B65}" type="pres">
      <dgm:prSet presAssocID="{952517D9-87C5-45F5-8EFB-A6ED71A57F9F}" presName="parenttextcomposite" presStyleCnt="0"/>
      <dgm:spPr/>
    </dgm:pt>
    <dgm:pt modelId="{384BFFA0-0603-432F-990A-78F024F3D5F3}" type="pres">
      <dgm:prSet presAssocID="{952517D9-87C5-45F5-8EFB-A6ED71A57F9F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18931-7993-4B42-97BA-6273CEB08B8F}" type="pres">
      <dgm:prSet presAssocID="{952517D9-87C5-45F5-8EFB-A6ED71A57F9F}" presName="parallelogramComposite" presStyleCnt="0"/>
      <dgm:spPr/>
    </dgm:pt>
    <dgm:pt modelId="{71A3B182-B15A-4B2A-B2E1-956D1E5CEB90}" type="pres">
      <dgm:prSet presAssocID="{952517D9-87C5-45F5-8EFB-A6ED71A57F9F}" presName="parallelogram1" presStyleLbl="alignNode1" presStyleIdx="14" presStyleCnt="28"/>
      <dgm:spPr/>
    </dgm:pt>
    <dgm:pt modelId="{0A551914-9558-427B-B8A3-4E7F82DC3197}" type="pres">
      <dgm:prSet presAssocID="{952517D9-87C5-45F5-8EFB-A6ED71A57F9F}" presName="parallelogram2" presStyleLbl="alignNode1" presStyleIdx="15" presStyleCnt="28"/>
      <dgm:spPr/>
    </dgm:pt>
    <dgm:pt modelId="{24C4CE9E-B9A6-42FE-9B89-23756E2A088B}" type="pres">
      <dgm:prSet presAssocID="{952517D9-87C5-45F5-8EFB-A6ED71A57F9F}" presName="parallelogram3" presStyleLbl="alignNode1" presStyleIdx="16" presStyleCnt="28"/>
      <dgm:spPr/>
    </dgm:pt>
    <dgm:pt modelId="{4B8805CA-59BD-4291-B7E7-870FCC3AB895}" type="pres">
      <dgm:prSet presAssocID="{952517D9-87C5-45F5-8EFB-A6ED71A57F9F}" presName="parallelogram4" presStyleLbl="alignNode1" presStyleIdx="17" presStyleCnt="28"/>
      <dgm:spPr/>
    </dgm:pt>
    <dgm:pt modelId="{80DAE2E2-894F-4371-973B-EE56A834A6B8}" type="pres">
      <dgm:prSet presAssocID="{952517D9-87C5-45F5-8EFB-A6ED71A57F9F}" presName="parallelogram5" presStyleLbl="alignNode1" presStyleIdx="18" presStyleCnt="28"/>
      <dgm:spPr/>
    </dgm:pt>
    <dgm:pt modelId="{EAC6AE52-6049-4FB5-BB19-07F5710BF927}" type="pres">
      <dgm:prSet presAssocID="{952517D9-87C5-45F5-8EFB-A6ED71A57F9F}" presName="parallelogram6" presStyleLbl="alignNode1" presStyleIdx="19" presStyleCnt="28"/>
      <dgm:spPr/>
    </dgm:pt>
    <dgm:pt modelId="{7C7666EE-9256-494E-92DF-BC99801EC59E}" type="pres">
      <dgm:prSet presAssocID="{952517D9-87C5-45F5-8EFB-A6ED71A57F9F}" presName="parallelogram7" presStyleLbl="alignNode1" presStyleIdx="20" presStyleCnt="28"/>
      <dgm:spPr/>
    </dgm:pt>
    <dgm:pt modelId="{D7753AEF-E44D-42D5-BEAE-9F27526DED5A}" type="pres">
      <dgm:prSet presAssocID="{ECF741BF-4804-4815-B794-2CD50F95F8D1}" presName="sibTrans" presStyleCnt="0"/>
      <dgm:spPr/>
    </dgm:pt>
    <dgm:pt modelId="{4A415E23-CA10-4847-B220-D9E5828DEC4D}" type="pres">
      <dgm:prSet presAssocID="{D636735C-200A-409A-9FA5-E12EC7FED6B3}" presName="parenttextcomposite" presStyleCnt="0"/>
      <dgm:spPr/>
    </dgm:pt>
    <dgm:pt modelId="{646EB1F7-6655-4090-9328-E9BC4238598D}" type="pres">
      <dgm:prSet presAssocID="{D636735C-200A-409A-9FA5-E12EC7FED6B3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570A7-0D25-4D88-8329-ADD566E31F5F}" type="pres">
      <dgm:prSet presAssocID="{D636735C-200A-409A-9FA5-E12EC7FED6B3}" presName="parallelogramComposite" presStyleCnt="0"/>
      <dgm:spPr/>
    </dgm:pt>
    <dgm:pt modelId="{55533A16-6B93-40FF-85FF-1DD9914E1D8A}" type="pres">
      <dgm:prSet presAssocID="{D636735C-200A-409A-9FA5-E12EC7FED6B3}" presName="parallelogram1" presStyleLbl="alignNode1" presStyleIdx="21" presStyleCnt="28"/>
      <dgm:spPr/>
    </dgm:pt>
    <dgm:pt modelId="{7AEB965D-CAD1-4F4C-8E69-BEAD36340F74}" type="pres">
      <dgm:prSet presAssocID="{D636735C-200A-409A-9FA5-E12EC7FED6B3}" presName="parallelogram2" presStyleLbl="alignNode1" presStyleIdx="22" presStyleCnt="28"/>
      <dgm:spPr/>
    </dgm:pt>
    <dgm:pt modelId="{98503012-9561-4C2D-8C0D-45451DE853B5}" type="pres">
      <dgm:prSet presAssocID="{D636735C-200A-409A-9FA5-E12EC7FED6B3}" presName="parallelogram3" presStyleLbl="alignNode1" presStyleIdx="23" presStyleCnt="28"/>
      <dgm:spPr/>
    </dgm:pt>
    <dgm:pt modelId="{5845CB62-A44E-4179-8BEF-4BC5E52677B8}" type="pres">
      <dgm:prSet presAssocID="{D636735C-200A-409A-9FA5-E12EC7FED6B3}" presName="parallelogram4" presStyleLbl="alignNode1" presStyleIdx="24" presStyleCnt="28"/>
      <dgm:spPr/>
    </dgm:pt>
    <dgm:pt modelId="{40DFF0A0-76D0-44BC-9B36-F1855B04BC80}" type="pres">
      <dgm:prSet presAssocID="{D636735C-200A-409A-9FA5-E12EC7FED6B3}" presName="parallelogram5" presStyleLbl="alignNode1" presStyleIdx="25" presStyleCnt="28"/>
      <dgm:spPr/>
    </dgm:pt>
    <dgm:pt modelId="{555C91AC-6CE6-4587-B78F-A52E6DA03E8A}" type="pres">
      <dgm:prSet presAssocID="{D636735C-200A-409A-9FA5-E12EC7FED6B3}" presName="parallelogram6" presStyleLbl="alignNode1" presStyleIdx="26" presStyleCnt="28"/>
      <dgm:spPr/>
    </dgm:pt>
    <dgm:pt modelId="{AE4119C0-36A2-4018-AB8B-AE8C78BCB557}" type="pres">
      <dgm:prSet presAssocID="{D636735C-200A-409A-9FA5-E12EC7FED6B3}" presName="parallelogram7" presStyleLbl="alignNode1" presStyleIdx="27" presStyleCnt="28"/>
      <dgm:spPr/>
    </dgm:pt>
  </dgm:ptLst>
  <dgm:cxnLst>
    <dgm:cxn modelId="{633CBB69-16B4-46F9-B2BD-D16BF8EC3341}" srcId="{FF183D75-1D35-4C8C-94B3-C58269961A98}" destId="{1C05DEB9-13CA-4319-8E5B-42356AC103F5}" srcOrd="0" destOrd="0" parTransId="{89A8600B-190B-44F4-BE29-0AD7AE0B2BE4}" sibTransId="{0C810E40-FEE2-413C-849B-2902129878ED}"/>
    <dgm:cxn modelId="{5D45F84E-14EF-45A2-BF4F-D6370AC620CD}" type="presOf" srcId="{D636735C-200A-409A-9FA5-E12EC7FED6B3}" destId="{646EB1F7-6655-4090-9328-E9BC4238598D}" srcOrd="0" destOrd="0" presId="urn:microsoft.com/office/officeart/2008/layout/VerticalAccentList"/>
    <dgm:cxn modelId="{9E7B21D1-DDC8-4A07-89D5-F07463565A8C}" type="presOf" srcId="{1C05DEB9-13CA-4319-8E5B-42356AC103F5}" destId="{2BD29F68-23B4-4DD8-BA59-0541D4057845}" srcOrd="0" destOrd="0" presId="urn:microsoft.com/office/officeart/2008/layout/VerticalAccentList"/>
    <dgm:cxn modelId="{E42E40EA-E955-4A04-9DB8-D2A7DAEAC649}" type="presOf" srcId="{E00C1397-C2B8-4B11-8A58-08C1FD5C07B1}" destId="{4790E926-5DEF-49B7-AA72-D36935F9229A}" srcOrd="0" destOrd="0" presId="urn:microsoft.com/office/officeart/2008/layout/VerticalAccentList"/>
    <dgm:cxn modelId="{6D19FBEE-BDAE-4F8D-80D7-4BF0ED8C3668}" srcId="{FF183D75-1D35-4C8C-94B3-C58269961A98}" destId="{E00C1397-C2B8-4B11-8A58-08C1FD5C07B1}" srcOrd="1" destOrd="0" parTransId="{DA4274A8-AC44-4DC7-AAB3-A52C98FD0963}" sibTransId="{DC048A57-8E7F-4728-8B6A-F236DB420379}"/>
    <dgm:cxn modelId="{B9065D82-D078-4183-9C24-913CC00A168B}" type="presOf" srcId="{952517D9-87C5-45F5-8EFB-A6ED71A57F9F}" destId="{384BFFA0-0603-432F-990A-78F024F3D5F3}" srcOrd="0" destOrd="0" presId="urn:microsoft.com/office/officeart/2008/layout/VerticalAccentList"/>
    <dgm:cxn modelId="{EFC437C6-3F6E-4BC2-878B-8548859A433C}" type="presOf" srcId="{FF183D75-1D35-4C8C-94B3-C58269961A98}" destId="{D9C33E7B-09F9-4920-9735-F11EFE26D3D1}" srcOrd="0" destOrd="0" presId="urn:microsoft.com/office/officeart/2008/layout/VerticalAccentList"/>
    <dgm:cxn modelId="{33A82F1F-E446-4024-9B24-F5254FE4B38F}" srcId="{FF183D75-1D35-4C8C-94B3-C58269961A98}" destId="{952517D9-87C5-45F5-8EFB-A6ED71A57F9F}" srcOrd="2" destOrd="0" parTransId="{E1853FD2-A9D1-49E1-8AD9-8DBB9545DA8C}" sibTransId="{ECF741BF-4804-4815-B794-2CD50F95F8D1}"/>
    <dgm:cxn modelId="{6D505D8F-8461-4F35-9D75-921D65A8B43D}" srcId="{FF183D75-1D35-4C8C-94B3-C58269961A98}" destId="{D636735C-200A-409A-9FA5-E12EC7FED6B3}" srcOrd="3" destOrd="0" parTransId="{45F13DE2-A4DD-4D9F-9EF5-3CD4BA4ADD39}" sibTransId="{5346C20F-6A2B-4D5B-A47E-761F39052721}"/>
    <dgm:cxn modelId="{C926E550-5292-4E17-A4FE-2B5981691C8C}" type="presParOf" srcId="{D9C33E7B-09F9-4920-9735-F11EFE26D3D1}" destId="{5C6C16D3-DAD5-4B63-BBA5-CD3AF74D5290}" srcOrd="0" destOrd="0" presId="urn:microsoft.com/office/officeart/2008/layout/VerticalAccentList"/>
    <dgm:cxn modelId="{D4666211-C48F-46D9-B940-4FB8146D2DD8}" type="presParOf" srcId="{5C6C16D3-DAD5-4B63-BBA5-CD3AF74D5290}" destId="{2BD29F68-23B4-4DD8-BA59-0541D4057845}" srcOrd="0" destOrd="0" presId="urn:microsoft.com/office/officeart/2008/layout/VerticalAccentList"/>
    <dgm:cxn modelId="{24BC7073-CE08-488A-A561-7CBF9670C286}" type="presParOf" srcId="{D9C33E7B-09F9-4920-9735-F11EFE26D3D1}" destId="{7FEA55EF-C023-45F0-BB0F-EE3EB31C381F}" srcOrd="1" destOrd="0" presId="urn:microsoft.com/office/officeart/2008/layout/VerticalAccentList"/>
    <dgm:cxn modelId="{4FD46FCC-73CE-4223-BF8A-5035A7EA6692}" type="presParOf" srcId="{7FEA55EF-C023-45F0-BB0F-EE3EB31C381F}" destId="{C591B75F-743B-41F0-8FA1-8AEB238D0194}" srcOrd="0" destOrd="0" presId="urn:microsoft.com/office/officeart/2008/layout/VerticalAccentList"/>
    <dgm:cxn modelId="{561FE9E8-80B2-40FD-BA73-DAA25AA51BFE}" type="presParOf" srcId="{7FEA55EF-C023-45F0-BB0F-EE3EB31C381F}" destId="{546583AF-DB76-4AD7-96DF-E6DB82AFA2FC}" srcOrd="1" destOrd="0" presId="urn:microsoft.com/office/officeart/2008/layout/VerticalAccentList"/>
    <dgm:cxn modelId="{E1918C62-C907-4D8D-B03C-D46267E1A310}" type="presParOf" srcId="{7FEA55EF-C023-45F0-BB0F-EE3EB31C381F}" destId="{0DD2BBC3-28FC-479E-B41E-2AE076C028CB}" srcOrd="2" destOrd="0" presId="urn:microsoft.com/office/officeart/2008/layout/VerticalAccentList"/>
    <dgm:cxn modelId="{4D03953E-A0A0-47FB-9293-C104D6A35E91}" type="presParOf" srcId="{7FEA55EF-C023-45F0-BB0F-EE3EB31C381F}" destId="{372773A1-08A6-4CCE-92DF-B7A44E74A340}" srcOrd="3" destOrd="0" presId="urn:microsoft.com/office/officeart/2008/layout/VerticalAccentList"/>
    <dgm:cxn modelId="{CF0B642A-3BBD-41F4-AAF9-DB2C50DA5F75}" type="presParOf" srcId="{7FEA55EF-C023-45F0-BB0F-EE3EB31C381F}" destId="{23A75FBA-7720-4046-A5A3-079148BD05D4}" srcOrd="4" destOrd="0" presId="urn:microsoft.com/office/officeart/2008/layout/VerticalAccentList"/>
    <dgm:cxn modelId="{8186432D-EEF4-4D1E-8612-3DC26E3F3914}" type="presParOf" srcId="{7FEA55EF-C023-45F0-BB0F-EE3EB31C381F}" destId="{237DEEE7-EEEE-4CB8-A2C2-83B0A745CBDC}" srcOrd="5" destOrd="0" presId="urn:microsoft.com/office/officeart/2008/layout/VerticalAccentList"/>
    <dgm:cxn modelId="{120C89E9-12BE-4492-9A18-175BF267B979}" type="presParOf" srcId="{7FEA55EF-C023-45F0-BB0F-EE3EB31C381F}" destId="{92AB61A7-B531-4BE0-B027-8D539D79286E}" srcOrd="6" destOrd="0" presId="urn:microsoft.com/office/officeart/2008/layout/VerticalAccentList"/>
    <dgm:cxn modelId="{D022984E-32DB-4B5D-864F-EC0E45FD62E4}" type="presParOf" srcId="{D9C33E7B-09F9-4920-9735-F11EFE26D3D1}" destId="{939F458C-23D0-4016-8B9F-249E760358EC}" srcOrd="2" destOrd="0" presId="urn:microsoft.com/office/officeart/2008/layout/VerticalAccentList"/>
    <dgm:cxn modelId="{73ADE9C8-82CD-4871-A524-9E23AA87F0AB}" type="presParOf" srcId="{D9C33E7B-09F9-4920-9735-F11EFE26D3D1}" destId="{5DCA26C5-563F-452E-99E3-80E0982D4A74}" srcOrd="3" destOrd="0" presId="urn:microsoft.com/office/officeart/2008/layout/VerticalAccentList"/>
    <dgm:cxn modelId="{AE6B8577-ADF4-4D6C-830A-D82C952715FC}" type="presParOf" srcId="{5DCA26C5-563F-452E-99E3-80E0982D4A74}" destId="{4790E926-5DEF-49B7-AA72-D36935F9229A}" srcOrd="0" destOrd="0" presId="urn:microsoft.com/office/officeart/2008/layout/VerticalAccentList"/>
    <dgm:cxn modelId="{CC34E1FC-757A-46E9-8BD2-6733990E9772}" type="presParOf" srcId="{D9C33E7B-09F9-4920-9735-F11EFE26D3D1}" destId="{93E86E04-2291-4224-8EB7-73424BD593F1}" srcOrd="4" destOrd="0" presId="urn:microsoft.com/office/officeart/2008/layout/VerticalAccentList"/>
    <dgm:cxn modelId="{6E68D210-D998-460C-8912-1C099CC903D1}" type="presParOf" srcId="{93E86E04-2291-4224-8EB7-73424BD593F1}" destId="{F104708D-89A7-4FBD-A87E-C948BA1D7B9D}" srcOrd="0" destOrd="0" presId="urn:microsoft.com/office/officeart/2008/layout/VerticalAccentList"/>
    <dgm:cxn modelId="{E2B3DF21-5561-4A53-85A3-2BB5C25FD830}" type="presParOf" srcId="{93E86E04-2291-4224-8EB7-73424BD593F1}" destId="{F20275D6-DC17-43E2-B831-47F90E2743B0}" srcOrd="1" destOrd="0" presId="urn:microsoft.com/office/officeart/2008/layout/VerticalAccentList"/>
    <dgm:cxn modelId="{E3B705B3-426F-404B-89BB-64ACE78F757B}" type="presParOf" srcId="{93E86E04-2291-4224-8EB7-73424BD593F1}" destId="{DAE2AF47-759E-4A62-8C90-09DA4F76FB87}" srcOrd="2" destOrd="0" presId="urn:microsoft.com/office/officeart/2008/layout/VerticalAccentList"/>
    <dgm:cxn modelId="{4EB6F6F5-27F8-4E7E-8F88-CD20233C4291}" type="presParOf" srcId="{93E86E04-2291-4224-8EB7-73424BD593F1}" destId="{533B2A9C-A7BC-4780-B4C3-8984278662BC}" srcOrd="3" destOrd="0" presId="urn:microsoft.com/office/officeart/2008/layout/VerticalAccentList"/>
    <dgm:cxn modelId="{49E56569-A734-4416-B36C-5900F2E7B468}" type="presParOf" srcId="{93E86E04-2291-4224-8EB7-73424BD593F1}" destId="{E1100844-349D-44B6-9570-7325A5B3CF3D}" srcOrd="4" destOrd="0" presId="urn:microsoft.com/office/officeart/2008/layout/VerticalAccentList"/>
    <dgm:cxn modelId="{F42A28AA-6062-4493-ACE2-B1D88D4B5E48}" type="presParOf" srcId="{93E86E04-2291-4224-8EB7-73424BD593F1}" destId="{8A189DE8-E3A2-482C-A741-CF9662D5EF74}" srcOrd="5" destOrd="0" presId="urn:microsoft.com/office/officeart/2008/layout/VerticalAccentList"/>
    <dgm:cxn modelId="{E5CC24A6-EED2-4124-BF64-BE045AF155A6}" type="presParOf" srcId="{93E86E04-2291-4224-8EB7-73424BD593F1}" destId="{8CC07FBC-120F-4E21-81B8-A45DEED795C0}" srcOrd="6" destOrd="0" presId="urn:microsoft.com/office/officeart/2008/layout/VerticalAccentList"/>
    <dgm:cxn modelId="{20122A63-76B0-49D8-B53C-00BD713D14AA}" type="presParOf" srcId="{D9C33E7B-09F9-4920-9735-F11EFE26D3D1}" destId="{FEE55399-2D20-49C5-AE21-18FD92AC2727}" srcOrd="5" destOrd="0" presId="urn:microsoft.com/office/officeart/2008/layout/VerticalAccentList"/>
    <dgm:cxn modelId="{EFD08D72-9823-46E3-B8BF-97469B8685FE}" type="presParOf" srcId="{D9C33E7B-09F9-4920-9735-F11EFE26D3D1}" destId="{BED31DD9-4233-42B4-9199-13C880218B65}" srcOrd="6" destOrd="0" presId="urn:microsoft.com/office/officeart/2008/layout/VerticalAccentList"/>
    <dgm:cxn modelId="{73D9D37C-D9DF-474E-A4CD-1DE847CB8C24}" type="presParOf" srcId="{BED31DD9-4233-42B4-9199-13C880218B65}" destId="{384BFFA0-0603-432F-990A-78F024F3D5F3}" srcOrd="0" destOrd="0" presId="urn:microsoft.com/office/officeart/2008/layout/VerticalAccentList"/>
    <dgm:cxn modelId="{7323AB99-82F8-4E13-8258-CAD6DB61BD1E}" type="presParOf" srcId="{D9C33E7B-09F9-4920-9735-F11EFE26D3D1}" destId="{9FE18931-7993-4B42-97BA-6273CEB08B8F}" srcOrd="7" destOrd="0" presId="urn:microsoft.com/office/officeart/2008/layout/VerticalAccentList"/>
    <dgm:cxn modelId="{B6C69511-2994-4B3E-BE4F-D33EF13306E9}" type="presParOf" srcId="{9FE18931-7993-4B42-97BA-6273CEB08B8F}" destId="{71A3B182-B15A-4B2A-B2E1-956D1E5CEB90}" srcOrd="0" destOrd="0" presId="urn:microsoft.com/office/officeart/2008/layout/VerticalAccentList"/>
    <dgm:cxn modelId="{E93D3A29-FAA6-4DE2-948F-B082598ECB7D}" type="presParOf" srcId="{9FE18931-7993-4B42-97BA-6273CEB08B8F}" destId="{0A551914-9558-427B-B8A3-4E7F82DC3197}" srcOrd="1" destOrd="0" presId="urn:microsoft.com/office/officeart/2008/layout/VerticalAccentList"/>
    <dgm:cxn modelId="{AFDBD117-D4CD-412C-8EC6-2B8ADD5AE429}" type="presParOf" srcId="{9FE18931-7993-4B42-97BA-6273CEB08B8F}" destId="{24C4CE9E-B9A6-42FE-9B89-23756E2A088B}" srcOrd="2" destOrd="0" presId="urn:microsoft.com/office/officeart/2008/layout/VerticalAccentList"/>
    <dgm:cxn modelId="{09E68438-EEF2-4EEC-9D42-E9F829C35436}" type="presParOf" srcId="{9FE18931-7993-4B42-97BA-6273CEB08B8F}" destId="{4B8805CA-59BD-4291-B7E7-870FCC3AB895}" srcOrd="3" destOrd="0" presId="urn:microsoft.com/office/officeart/2008/layout/VerticalAccentList"/>
    <dgm:cxn modelId="{7CB2EA5D-BB0D-4E74-90A5-50B6B5A93563}" type="presParOf" srcId="{9FE18931-7993-4B42-97BA-6273CEB08B8F}" destId="{80DAE2E2-894F-4371-973B-EE56A834A6B8}" srcOrd="4" destOrd="0" presId="urn:microsoft.com/office/officeart/2008/layout/VerticalAccentList"/>
    <dgm:cxn modelId="{17062A9D-80D1-4FDA-B806-83411182D24E}" type="presParOf" srcId="{9FE18931-7993-4B42-97BA-6273CEB08B8F}" destId="{EAC6AE52-6049-4FB5-BB19-07F5710BF927}" srcOrd="5" destOrd="0" presId="urn:microsoft.com/office/officeart/2008/layout/VerticalAccentList"/>
    <dgm:cxn modelId="{7BBC22F6-59BC-4D71-BC91-89C49D8AAD0A}" type="presParOf" srcId="{9FE18931-7993-4B42-97BA-6273CEB08B8F}" destId="{7C7666EE-9256-494E-92DF-BC99801EC59E}" srcOrd="6" destOrd="0" presId="urn:microsoft.com/office/officeart/2008/layout/VerticalAccentList"/>
    <dgm:cxn modelId="{3A7ED721-61C4-45AB-B5DE-044E04447551}" type="presParOf" srcId="{D9C33E7B-09F9-4920-9735-F11EFE26D3D1}" destId="{D7753AEF-E44D-42D5-BEAE-9F27526DED5A}" srcOrd="8" destOrd="0" presId="urn:microsoft.com/office/officeart/2008/layout/VerticalAccentList"/>
    <dgm:cxn modelId="{D6D5D7A2-48B9-4112-BCA8-359E538F6E5C}" type="presParOf" srcId="{D9C33E7B-09F9-4920-9735-F11EFE26D3D1}" destId="{4A415E23-CA10-4847-B220-D9E5828DEC4D}" srcOrd="9" destOrd="0" presId="urn:microsoft.com/office/officeart/2008/layout/VerticalAccentList"/>
    <dgm:cxn modelId="{A356A38C-3D23-4465-9ACB-6717F07CBD63}" type="presParOf" srcId="{4A415E23-CA10-4847-B220-D9E5828DEC4D}" destId="{646EB1F7-6655-4090-9328-E9BC4238598D}" srcOrd="0" destOrd="0" presId="urn:microsoft.com/office/officeart/2008/layout/VerticalAccentList"/>
    <dgm:cxn modelId="{C30A701A-1035-40BA-AD60-5B29D0B3E912}" type="presParOf" srcId="{D9C33E7B-09F9-4920-9735-F11EFE26D3D1}" destId="{681570A7-0D25-4D88-8329-ADD566E31F5F}" srcOrd="10" destOrd="0" presId="urn:microsoft.com/office/officeart/2008/layout/VerticalAccentList"/>
    <dgm:cxn modelId="{D25E6092-0D17-4E09-A06B-E53AC38C2A05}" type="presParOf" srcId="{681570A7-0D25-4D88-8329-ADD566E31F5F}" destId="{55533A16-6B93-40FF-85FF-1DD9914E1D8A}" srcOrd="0" destOrd="0" presId="urn:microsoft.com/office/officeart/2008/layout/VerticalAccentList"/>
    <dgm:cxn modelId="{4A9C8CFA-A051-4DA2-A8E0-76A5209F9B2E}" type="presParOf" srcId="{681570A7-0D25-4D88-8329-ADD566E31F5F}" destId="{7AEB965D-CAD1-4F4C-8E69-BEAD36340F74}" srcOrd="1" destOrd="0" presId="urn:microsoft.com/office/officeart/2008/layout/VerticalAccentList"/>
    <dgm:cxn modelId="{65241EF8-8C1C-4BBE-B857-F6AF8C7C7DAC}" type="presParOf" srcId="{681570A7-0D25-4D88-8329-ADD566E31F5F}" destId="{98503012-9561-4C2D-8C0D-45451DE853B5}" srcOrd="2" destOrd="0" presId="urn:microsoft.com/office/officeart/2008/layout/VerticalAccentList"/>
    <dgm:cxn modelId="{10889C91-2A76-4C69-979D-BE017D7829A6}" type="presParOf" srcId="{681570A7-0D25-4D88-8329-ADD566E31F5F}" destId="{5845CB62-A44E-4179-8BEF-4BC5E52677B8}" srcOrd="3" destOrd="0" presId="urn:microsoft.com/office/officeart/2008/layout/VerticalAccentList"/>
    <dgm:cxn modelId="{AB13CC5E-511B-455F-8377-051F1AB5B31E}" type="presParOf" srcId="{681570A7-0D25-4D88-8329-ADD566E31F5F}" destId="{40DFF0A0-76D0-44BC-9B36-F1855B04BC80}" srcOrd="4" destOrd="0" presId="urn:microsoft.com/office/officeart/2008/layout/VerticalAccentList"/>
    <dgm:cxn modelId="{101F2EC1-E478-44A8-B6EF-9904DD15DF1F}" type="presParOf" srcId="{681570A7-0D25-4D88-8329-ADD566E31F5F}" destId="{555C91AC-6CE6-4587-B78F-A52E6DA03E8A}" srcOrd="5" destOrd="0" presId="urn:microsoft.com/office/officeart/2008/layout/VerticalAccentList"/>
    <dgm:cxn modelId="{D0613B33-3A65-4E3F-BEE4-9C20E4D95E61}" type="presParOf" srcId="{681570A7-0D25-4D88-8329-ADD566E31F5F}" destId="{AE4119C0-36A2-4018-AB8B-AE8C78BCB55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AD3F9B0E-9743-4C35-B354-0C06F591081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96868CC-5525-46AF-845C-DA793E2A0D0E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مدل مرجع </a:t>
          </a:r>
          <a:r>
            <a:rPr lang="en-US" b="1" smtClean="0">
              <a:cs typeface="B Titr" panose="00000700000000000000" pitchFamily="2" charset="-78"/>
            </a:rPr>
            <a:t>TCP/IP</a:t>
          </a:r>
          <a:r>
            <a:rPr lang="fa-IR" b="1" smtClean="0">
              <a:cs typeface="B Titr" panose="00000700000000000000" pitchFamily="2" charset="-78"/>
            </a:rPr>
            <a:t>، یک ساختار چهار لایه ای </a:t>
          </a:r>
          <a:r>
            <a:rPr lang="en-US" b="1" smtClean="0">
              <a:cs typeface="B Titr" panose="00000700000000000000" pitchFamily="2" charset="-78"/>
            </a:rPr>
            <a:t>(TCP/IP Model)</a:t>
          </a:r>
          <a:endParaRPr lang="en-US">
            <a:cs typeface="B Titr" panose="00000700000000000000" pitchFamily="2" charset="-78"/>
          </a:endParaRPr>
        </a:p>
      </dgm:t>
    </dgm:pt>
    <dgm:pt modelId="{3173925F-B66E-4A6F-8AA5-ED81A62940A6}" type="parTrans" cxnId="{F8B9FEF0-65C6-4A98-87FA-B49F53128AE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C01C661-0967-4383-9F89-72F0507B5CB2}" type="sibTrans" cxnId="{F8B9FEF0-65C6-4A98-87FA-B49F53128AE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5DE7E65-7FBA-4D1B-931A-B5998EF2E178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پشته پروتکلهای </a:t>
          </a:r>
          <a:r>
            <a:rPr lang="en-US" b="1" smtClean="0">
              <a:cs typeface="B Titr" panose="00000700000000000000" pitchFamily="2" charset="-78"/>
            </a:rPr>
            <a:t>TCP/IP</a:t>
          </a:r>
          <a:r>
            <a:rPr lang="fa-IR" b="1" smtClean="0">
              <a:cs typeface="B Titr" panose="00000700000000000000" pitchFamily="2" charset="-78"/>
            </a:rPr>
            <a:t>، مجموعه ای شامل بیش از صد پروتکل متفاوت برای سازماندهی کلیه اجزاء شبکه اینترنت  </a:t>
          </a:r>
          <a:r>
            <a:rPr lang="en-US" b="1" smtClean="0">
              <a:cs typeface="B Titr" panose="00000700000000000000" pitchFamily="2" charset="-78"/>
            </a:rPr>
            <a:t>(TCP/IP Protocol Stack)</a:t>
          </a:r>
          <a:endParaRPr lang="en-US">
            <a:cs typeface="B Titr" panose="00000700000000000000" pitchFamily="2" charset="-78"/>
          </a:endParaRPr>
        </a:p>
      </dgm:t>
    </dgm:pt>
    <dgm:pt modelId="{0FDC9662-88E9-4C9C-BE1C-158AE7804454}" type="parTrans" cxnId="{CBA64FFA-B838-40B5-B9CA-105F9EBA7DC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E39CD57-181E-41F8-AB53-59B81B9CEC1F}" type="sibTrans" cxnId="{CBA64FFA-B838-40B5-B9CA-105F9EBA7DC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2F455D1-AD29-4C9A-865C-9C9D87488B5B}" type="pres">
      <dgm:prSet presAssocID="{AD3F9B0E-9743-4C35-B354-0C06F5910818}" presName="compositeShape" presStyleCnt="0">
        <dgm:presLayoutVars>
          <dgm:chMax val="7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0253C2-43FF-4B4A-91B3-F5815BEE6CE8}" type="pres">
      <dgm:prSet presAssocID="{796868CC-5525-46AF-845C-DA793E2A0D0E}" presName="circ1" presStyleLbl="vennNode1" presStyleIdx="0" presStyleCnt="2"/>
      <dgm:spPr/>
      <dgm:t>
        <a:bodyPr/>
        <a:lstStyle/>
        <a:p>
          <a:endParaRPr lang="en-US"/>
        </a:p>
      </dgm:t>
    </dgm:pt>
    <dgm:pt modelId="{032B880E-90CD-48B9-9B0E-2148B5AD3BFA}" type="pres">
      <dgm:prSet presAssocID="{796868CC-5525-46AF-845C-DA793E2A0D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0F93C-A44F-4AF6-9B18-91FBF6140AC9}" type="pres">
      <dgm:prSet presAssocID="{55DE7E65-7FBA-4D1B-931A-B5998EF2E178}" presName="circ2" presStyleLbl="vennNode1" presStyleIdx="1" presStyleCnt="2"/>
      <dgm:spPr/>
      <dgm:t>
        <a:bodyPr/>
        <a:lstStyle/>
        <a:p>
          <a:endParaRPr lang="en-US"/>
        </a:p>
      </dgm:t>
    </dgm:pt>
    <dgm:pt modelId="{CC50F1D1-57AE-4D24-9B8B-D9DB163B0F3C}" type="pres">
      <dgm:prSet presAssocID="{55DE7E65-7FBA-4D1B-931A-B5998EF2E17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B9FEF0-65C6-4A98-87FA-B49F53128AE7}" srcId="{AD3F9B0E-9743-4C35-B354-0C06F5910818}" destId="{796868CC-5525-46AF-845C-DA793E2A0D0E}" srcOrd="0" destOrd="0" parTransId="{3173925F-B66E-4A6F-8AA5-ED81A62940A6}" sibTransId="{BC01C661-0967-4383-9F89-72F0507B5CB2}"/>
    <dgm:cxn modelId="{044DE048-09EF-43F6-BE79-7315FEDA6F39}" type="presOf" srcId="{55DE7E65-7FBA-4D1B-931A-B5998EF2E178}" destId="{B70253C2-43FF-4B4A-91B3-F5815BEE6CE8}" srcOrd="0" destOrd="0" presId="urn:microsoft.com/office/officeart/2005/8/layout/venn1"/>
    <dgm:cxn modelId="{C8BC513A-CA38-48AE-B317-B37F4F056DF5}" type="presOf" srcId="{796868CC-5525-46AF-845C-DA793E2A0D0E}" destId="{8A70F93C-A44F-4AF6-9B18-91FBF6140AC9}" srcOrd="0" destOrd="0" presId="urn:microsoft.com/office/officeart/2005/8/layout/venn1"/>
    <dgm:cxn modelId="{CBA64FFA-B838-40B5-B9CA-105F9EBA7DC0}" srcId="{AD3F9B0E-9743-4C35-B354-0C06F5910818}" destId="{55DE7E65-7FBA-4D1B-931A-B5998EF2E178}" srcOrd="1" destOrd="0" parTransId="{0FDC9662-88E9-4C9C-BE1C-158AE7804454}" sibTransId="{6E39CD57-181E-41F8-AB53-59B81B9CEC1F}"/>
    <dgm:cxn modelId="{190BF757-4196-4BDD-AA7A-846A2275085A}" type="presOf" srcId="{55DE7E65-7FBA-4D1B-931A-B5998EF2E178}" destId="{032B880E-90CD-48B9-9B0E-2148B5AD3BFA}" srcOrd="1" destOrd="0" presId="urn:microsoft.com/office/officeart/2005/8/layout/venn1"/>
    <dgm:cxn modelId="{DF44E066-2660-429D-93F2-3CCECFD5878A}" type="presOf" srcId="{AD3F9B0E-9743-4C35-B354-0C06F5910818}" destId="{02F455D1-AD29-4C9A-865C-9C9D87488B5B}" srcOrd="0" destOrd="0" presId="urn:microsoft.com/office/officeart/2005/8/layout/venn1"/>
    <dgm:cxn modelId="{63EE3396-8659-498B-AE45-455207B4C1E7}" type="presOf" srcId="{796868CC-5525-46AF-845C-DA793E2A0D0E}" destId="{CC50F1D1-57AE-4D24-9B8B-D9DB163B0F3C}" srcOrd="1" destOrd="0" presId="urn:microsoft.com/office/officeart/2005/8/layout/venn1"/>
    <dgm:cxn modelId="{C8B768C7-DE4C-4515-9681-5E331198FE4F}" type="presParOf" srcId="{02F455D1-AD29-4C9A-865C-9C9D87488B5B}" destId="{B70253C2-43FF-4B4A-91B3-F5815BEE6CE8}" srcOrd="0" destOrd="0" presId="urn:microsoft.com/office/officeart/2005/8/layout/venn1"/>
    <dgm:cxn modelId="{041B1B8A-A054-4FD2-B863-DB8C20E3D484}" type="presParOf" srcId="{02F455D1-AD29-4C9A-865C-9C9D87488B5B}" destId="{032B880E-90CD-48B9-9B0E-2148B5AD3BFA}" srcOrd="1" destOrd="0" presId="urn:microsoft.com/office/officeart/2005/8/layout/venn1"/>
    <dgm:cxn modelId="{6637B870-35FF-40BF-B797-A5FEF2D5F592}" type="presParOf" srcId="{02F455D1-AD29-4C9A-865C-9C9D87488B5B}" destId="{8A70F93C-A44F-4AF6-9B18-91FBF6140AC9}" srcOrd="2" destOrd="0" presId="urn:microsoft.com/office/officeart/2005/8/layout/venn1"/>
    <dgm:cxn modelId="{02886B36-686D-459A-931F-B4648AFBB1AF}" type="presParOf" srcId="{02F455D1-AD29-4C9A-865C-9C9D87488B5B}" destId="{CC50F1D1-57AE-4D24-9B8B-D9DB163B0F3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FCF55C8F-02CC-497A-91D2-9BE99AD9F4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DD59CB-90CE-41FA-A9B4-36488F98BC01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مدل بکار رفته در پدر بزرگ شبکه های کامپیوتری (آرپانت)  و خلف آن اینترنت</a:t>
          </a:r>
          <a:endParaRPr lang="en-US" sz="1600">
            <a:cs typeface="B Titr" panose="00000700000000000000" pitchFamily="2" charset="-78"/>
          </a:endParaRPr>
        </a:p>
      </dgm:t>
    </dgm:pt>
    <dgm:pt modelId="{A0CE8D70-D3E5-45FD-A347-56EB074D2525}" type="parTrans" cxnId="{8FBDBF5D-399B-4B79-A4B2-947DB1C0183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B67A77F-6353-4A02-A957-1536F6F78DD4}" type="sibTrans" cxnId="{8FBDBF5D-399B-4B79-A4B2-947DB1C0183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1AE89D1-A63C-4DD1-B0EB-CF20CF7633BB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آرپانت یک شبکه تحقیقاتی در </a:t>
          </a:r>
          <a:r>
            <a:rPr lang="en-US" sz="1600" b="1" smtClean="0">
              <a:cs typeface="B Titr" panose="00000700000000000000" pitchFamily="2" charset="-78"/>
            </a:rPr>
            <a:t>DoD</a:t>
          </a:r>
          <a:r>
            <a:rPr lang="fa-IR" sz="1600" b="1" smtClean="0">
              <a:cs typeface="B Titr" panose="00000700000000000000" pitchFamily="2" charset="-78"/>
            </a:rPr>
            <a:t> بود که بعدهادانشگاهها و مراکز دولتی نیز بوسیله خطوط اجاره ای تلفنی به آن متصل شدند.</a:t>
          </a:r>
          <a:endParaRPr lang="en-US" sz="1600">
            <a:cs typeface="B Titr" panose="00000700000000000000" pitchFamily="2" charset="-78"/>
          </a:endParaRPr>
        </a:p>
      </dgm:t>
    </dgm:pt>
    <dgm:pt modelId="{70F9CC08-53E5-4E88-B569-5DA052D5F85C}" type="parTrans" cxnId="{6E1D046A-FA90-46A8-8C42-2FAFE6E450D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EDDB28D-7586-4E79-B534-7F3D8B9A94E7}" type="sibTrans" cxnId="{6E1D046A-FA90-46A8-8C42-2FAFE6E450D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F055818-6383-42FF-A92A-4799037F11F6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از اهداف اولیه آرپانت، یکپارچه نمودن شبکه های مختلف بود که توسط مدل مرجع </a:t>
          </a:r>
          <a:r>
            <a:rPr lang="en-US" sz="1600" b="1" smtClean="0">
              <a:cs typeface="B Titr" panose="00000700000000000000" pitchFamily="2" charset="-78"/>
            </a:rPr>
            <a:t>TCP/IP</a:t>
          </a:r>
          <a:r>
            <a:rPr lang="fa-IR" sz="1600" b="1" smtClean="0">
              <a:cs typeface="B Titr" panose="00000700000000000000" pitchFamily="2" charset="-78"/>
            </a:rPr>
            <a:t> محقق شد.</a:t>
          </a:r>
          <a:endParaRPr lang="en-US" sz="1600">
            <a:cs typeface="B Titr" panose="00000700000000000000" pitchFamily="2" charset="-78"/>
          </a:endParaRPr>
        </a:p>
      </dgm:t>
    </dgm:pt>
    <dgm:pt modelId="{DD397333-0EB8-4C2C-8A53-A9CFF2922A8D}" type="parTrans" cxnId="{90BCD49E-826C-4765-B4A7-33FB6193B90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1E22029-FAA3-4FE2-9623-10EFD925BBE1}" type="sibTrans" cxnId="{90BCD49E-826C-4765-B4A7-33FB6193B90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437AAC8-00A0-414A-A9E5-12BE65158544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از اهداف اصلی این شبکه آن بود که حتی با نابود شدن بخشی از زیرشبکه ارتباطی، دو کامپیوتر بتوانند با هم ارتباط داشته باشند.</a:t>
          </a:r>
          <a:endParaRPr lang="en-US" sz="1600">
            <a:cs typeface="B Titr" panose="00000700000000000000" pitchFamily="2" charset="-78"/>
          </a:endParaRPr>
        </a:p>
      </dgm:t>
    </dgm:pt>
    <dgm:pt modelId="{46BD3453-7E63-4DC1-A0F5-F73C75F72FC5}" type="parTrans" cxnId="{107886D2-C2D8-48B1-B054-FC24ADFDCB3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0926C2A-33E9-43B9-8E35-5ED12995C049}" type="sibTrans" cxnId="{107886D2-C2D8-48B1-B054-FC24ADFDCB3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39223BA-27DB-48C9-95BA-C70472305338}">
      <dgm:prSet custT="1"/>
      <dgm:spPr/>
      <dgm:t>
        <a:bodyPr/>
        <a:lstStyle/>
        <a:p>
          <a:pPr rtl="1"/>
          <a:r>
            <a:rPr lang="fa-IR" sz="1600" b="1" smtClean="0">
              <a:cs typeface="B Titr" panose="00000700000000000000" pitchFamily="2" charset="-78"/>
            </a:rPr>
            <a:t>شبکه سوئیچینگ بسته ای با قابلیت میسریابی هر بسته بطور مستقل</a:t>
          </a:r>
          <a:endParaRPr lang="en-US" sz="1600">
            <a:cs typeface="B Titr" panose="00000700000000000000" pitchFamily="2" charset="-78"/>
          </a:endParaRPr>
        </a:p>
      </dgm:t>
    </dgm:pt>
    <dgm:pt modelId="{E6622538-3B8D-481B-B056-E1C0543FFD67}" type="parTrans" cxnId="{E3BF0D6E-8844-4F6C-AE5A-46B7323BCD4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0E71AC0-3465-416D-ACFE-5B1D7C733AF1}" type="sibTrans" cxnId="{E3BF0D6E-8844-4F6C-AE5A-46B7323BCD4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1489617-DBA7-4022-8758-1B96461C062E}" type="pres">
      <dgm:prSet presAssocID="{FCF55C8F-02CC-497A-91D2-9BE99AD9F4D5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BE9B49-28A3-42C7-A717-5B39B3E43EB3}" type="pres">
      <dgm:prSet presAssocID="{00DD59CB-90CE-41FA-A9B4-36488F98BC01}" presName="node" presStyleLbl="node1" presStyleIdx="0" presStyleCnt="5" custScaleY="247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3AB9-82E7-4216-B73F-8C4F4EA6F5B2}" type="pres">
      <dgm:prSet presAssocID="{2B67A77F-6353-4A02-A957-1536F6F78DD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3B9A677-F8B6-4D00-AE31-11024B1896FE}" type="pres">
      <dgm:prSet presAssocID="{2B67A77F-6353-4A02-A957-1536F6F78DD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E9CC61C-CF6C-4D74-AE32-7CDF71771C75}" type="pres">
      <dgm:prSet presAssocID="{31AE89D1-A63C-4DD1-B0EB-CF20CF7633BB}" presName="node" presStyleLbl="node1" presStyleIdx="1" presStyleCnt="5" custScaleY="247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283DA-ABD6-4F09-ABF6-DBB9F036CE0C}" type="pres">
      <dgm:prSet presAssocID="{0EDDB28D-7586-4E79-B534-7F3D8B9A94E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4A91400-A0DA-4165-ADB2-8CAEA0814EAF}" type="pres">
      <dgm:prSet presAssocID="{0EDDB28D-7586-4E79-B534-7F3D8B9A94E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DE70B82-DC2B-4BD9-9A40-95ACB6EF2531}" type="pres">
      <dgm:prSet presAssocID="{2F055818-6383-42FF-A92A-4799037F11F6}" presName="node" presStyleLbl="node1" presStyleIdx="2" presStyleCnt="5" custScaleY="247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A7E7F-783A-4E34-A8A5-EC31D6F5477B}" type="pres">
      <dgm:prSet presAssocID="{11E22029-FAA3-4FE2-9623-10EFD925BBE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7528CCB-A0CA-41E2-988E-90B9BD202C7A}" type="pres">
      <dgm:prSet presAssocID="{11E22029-FAA3-4FE2-9623-10EFD925BBE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00A39AF-83B1-4DAF-8952-B532D325BC41}" type="pres">
      <dgm:prSet presAssocID="{D437AAC8-00A0-414A-A9E5-12BE65158544}" presName="node" presStyleLbl="node1" presStyleIdx="3" presStyleCnt="5" custScaleY="247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3EE08-9768-4A2F-B3E7-20AEEDAA1AB4}" type="pres">
      <dgm:prSet presAssocID="{C0926C2A-33E9-43B9-8E35-5ED12995C049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71B77FC-C8EC-4908-AFAD-9D99FE32EA0D}" type="pres">
      <dgm:prSet presAssocID="{C0926C2A-33E9-43B9-8E35-5ED12995C04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012A5F0-B0BB-4680-97A5-33EBE0BAB78F}" type="pres">
      <dgm:prSet presAssocID="{439223BA-27DB-48C9-95BA-C70472305338}" presName="node" presStyleLbl="node1" presStyleIdx="4" presStyleCnt="5" custScaleY="247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FE076A-33BB-44A6-B81D-754DD365F929}" type="presOf" srcId="{C0926C2A-33E9-43B9-8E35-5ED12995C049}" destId="{B71B77FC-C8EC-4908-AFAD-9D99FE32EA0D}" srcOrd="1" destOrd="0" presId="urn:microsoft.com/office/officeart/2005/8/layout/process1"/>
    <dgm:cxn modelId="{2CC5E0BC-8061-4148-A4E4-A611C3483792}" type="presOf" srcId="{2B67A77F-6353-4A02-A957-1536F6F78DD4}" destId="{4EB93AB9-82E7-4216-B73F-8C4F4EA6F5B2}" srcOrd="0" destOrd="0" presId="urn:microsoft.com/office/officeart/2005/8/layout/process1"/>
    <dgm:cxn modelId="{4DBB87E4-FAD8-46B9-93E2-A561AFDA41EF}" type="presOf" srcId="{0EDDB28D-7586-4E79-B534-7F3D8B9A94E7}" destId="{44A91400-A0DA-4165-ADB2-8CAEA0814EAF}" srcOrd="1" destOrd="0" presId="urn:microsoft.com/office/officeart/2005/8/layout/process1"/>
    <dgm:cxn modelId="{90F07962-4294-4FCC-A7D4-5318418D019D}" type="presOf" srcId="{00DD59CB-90CE-41FA-A9B4-36488F98BC01}" destId="{02BE9B49-28A3-42C7-A717-5B39B3E43EB3}" srcOrd="0" destOrd="0" presId="urn:microsoft.com/office/officeart/2005/8/layout/process1"/>
    <dgm:cxn modelId="{7864E149-B4AA-4A9D-B27A-B6CAB85B18BD}" type="presOf" srcId="{11E22029-FAA3-4FE2-9623-10EFD925BBE1}" destId="{17BA7E7F-783A-4E34-A8A5-EC31D6F5477B}" srcOrd="0" destOrd="0" presId="urn:microsoft.com/office/officeart/2005/8/layout/process1"/>
    <dgm:cxn modelId="{8FBDBF5D-399B-4B79-A4B2-947DB1C01837}" srcId="{FCF55C8F-02CC-497A-91D2-9BE99AD9F4D5}" destId="{00DD59CB-90CE-41FA-A9B4-36488F98BC01}" srcOrd="0" destOrd="0" parTransId="{A0CE8D70-D3E5-45FD-A347-56EB074D2525}" sibTransId="{2B67A77F-6353-4A02-A957-1536F6F78DD4}"/>
    <dgm:cxn modelId="{0F11293D-5056-4EF7-BEF0-7D43F96D2BD7}" type="presOf" srcId="{2B67A77F-6353-4A02-A957-1536F6F78DD4}" destId="{63B9A677-F8B6-4D00-AE31-11024B1896FE}" srcOrd="1" destOrd="0" presId="urn:microsoft.com/office/officeart/2005/8/layout/process1"/>
    <dgm:cxn modelId="{082EAB95-C129-456B-96BE-8E4EFF901C8D}" type="presOf" srcId="{0EDDB28D-7586-4E79-B534-7F3D8B9A94E7}" destId="{D6A283DA-ABD6-4F09-ABF6-DBB9F036CE0C}" srcOrd="0" destOrd="0" presId="urn:microsoft.com/office/officeart/2005/8/layout/process1"/>
    <dgm:cxn modelId="{D9BE697D-AE61-419F-AD37-4BC712AC5A60}" type="presOf" srcId="{2F055818-6383-42FF-A92A-4799037F11F6}" destId="{BDE70B82-DC2B-4BD9-9A40-95ACB6EF2531}" srcOrd="0" destOrd="0" presId="urn:microsoft.com/office/officeart/2005/8/layout/process1"/>
    <dgm:cxn modelId="{D9C4F653-BA8F-4649-B8EA-5F3780CA159E}" type="presOf" srcId="{FCF55C8F-02CC-497A-91D2-9BE99AD9F4D5}" destId="{D1489617-DBA7-4022-8758-1B96461C062E}" srcOrd="0" destOrd="0" presId="urn:microsoft.com/office/officeart/2005/8/layout/process1"/>
    <dgm:cxn modelId="{AAE2603F-1CBA-415B-926F-AB470B7E70C2}" type="presOf" srcId="{C0926C2A-33E9-43B9-8E35-5ED12995C049}" destId="{D833EE08-9768-4A2F-B3E7-20AEEDAA1AB4}" srcOrd="0" destOrd="0" presId="urn:microsoft.com/office/officeart/2005/8/layout/process1"/>
    <dgm:cxn modelId="{E3BF0D6E-8844-4F6C-AE5A-46B7323BCD47}" srcId="{FCF55C8F-02CC-497A-91D2-9BE99AD9F4D5}" destId="{439223BA-27DB-48C9-95BA-C70472305338}" srcOrd="4" destOrd="0" parTransId="{E6622538-3B8D-481B-B056-E1C0543FFD67}" sibTransId="{F0E71AC0-3465-416D-ACFE-5B1D7C733AF1}"/>
    <dgm:cxn modelId="{90BCD49E-826C-4765-B4A7-33FB6193B902}" srcId="{FCF55C8F-02CC-497A-91D2-9BE99AD9F4D5}" destId="{2F055818-6383-42FF-A92A-4799037F11F6}" srcOrd="2" destOrd="0" parTransId="{DD397333-0EB8-4C2C-8A53-A9CFF2922A8D}" sibTransId="{11E22029-FAA3-4FE2-9623-10EFD925BBE1}"/>
    <dgm:cxn modelId="{6E1D046A-FA90-46A8-8C42-2FAFE6E450D7}" srcId="{FCF55C8F-02CC-497A-91D2-9BE99AD9F4D5}" destId="{31AE89D1-A63C-4DD1-B0EB-CF20CF7633BB}" srcOrd="1" destOrd="0" parTransId="{70F9CC08-53E5-4E88-B569-5DA052D5F85C}" sibTransId="{0EDDB28D-7586-4E79-B534-7F3D8B9A94E7}"/>
    <dgm:cxn modelId="{002B8371-6E27-49DA-9D30-0E57367907F7}" type="presOf" srcId="{439223BA-27DB-48C9-95BA-C70472305338}" destId="{8012A5F0-B0BB-4680-97A5-33EBE0BAB78F}" srcOrd="0" destOrd="0" presId="urn:microsoft.com/office/officeart/2005/8/layout/process1"/>
    <dgm:cxn modelId="{9C320766-87F1-4C3A-A981-7468AEBD88B2}" type="presOf" srcId="{11E22029-FAA3-4FE2-9623-10EFD925BBE1}" destId="{77528CCB-A0CA-41E2-988E-90B9BD202C7A}" srcOrd="1" destOrd="0" presId="urn:microsoft.com/office/officeart/2005/8/layout/process1"/>
    <dgm:cxn modelId="{107886D2-C2D8-48B1-B054-FC24ADFDCB3A}" srcId="{FCF55C8F-02CC-497A-91D2-9BE99AD9F4D5}" destId="{D437AAC8-00A0-414A-A9E5-12BE65158544}" srcOrd="3" destOrd="0" parTransId="{46BD3453-7E63-4DC1-A0F5-F73C75F72FC5}" sibTransId="{C0926C2A-33E9-43B9-8E35-5ED12995C049}"/>
    <dgm:cxn modelId="{6928936B-55B2-47EE-AA1A-542EE286BDF5}" type="presOf" srcId="{D437AAC8-00A0-414A-A9E5-12BE65158544}" destId="{300A39AF-83B1-4DAF-8952-B532D325BC41}" srcOrd="0" destOrd="0" presId="urn:microsoft.com/office/officeart/2005/8/layout/process1"/>
    <dgm:cxn modelId="{0EAF2350-7599-428D-874D-3815C4035080}" type="presOf" srcId="{31AE89D1-A63C-4DD1-B0EB-CF20CF7633BB}" destId="{0E9CC61C-CF6C-4D74-AE32-7CDF71771C75}" srcOrd="0" destOrd="0" presId="urn:microsoft.com/office/officeart/2005/8/layout/process1"/>
    <dgm:cxn modelId="{AC922080-B5A0-4F15-88AE-A262484D0042}" type="presParOf" srcId="{D1489617-DBA7-4022-8758-1B96461C062E}" destId="{02BE9B49-28A3-42C7-A717-5B39B3E43EB3}" srcOrd="0" destOrd="0" presId="urn:microsoft.com/office/officeart/2005/8/layout/process1"/>
    <dgm:cxn modelId="{D3D4EA80-6DBE-49CA-8239-963BAEB64727}" type="presParOf" srcId="{D1489617-DBA7-4022-8758-1B96461C062E}" destId="{4EB93AB9-82E7-4216-B73F-8C4F4EA6F5B2}" srcOrd="1" destOrd="0" presId="urn:microsoft.com/office/officeart/2005/8/layout/process1"/>
    <dgm:cxn modelId="{F709CD20-47B3-41CD-977F-E0A506505E9C}" type="presParOf" srcId="{4EB93AB9-82E7-4216-B73F-8C4F4EA6F5B2}" destId="{63B9A677-F8B6-4D00-AE31-11024B1896FE}" srcOrd="0" destOrd="0" presId="urn:microsoft.com/office/officeart/2005/8/layout/process1"/>
    <dgm:cxn modelId="{04CD0C1F-2ACE-4052-959D-C9D8DD2DEBC9}" type="presParOf" srcId="{D1489617-DBA7-4022-8758-1B96461C062E}" destId="{0E9CC61C-CF6C-4D74-AE32-7CDF71771C75}" srcOrd="2" destOrd="0" presId="urn:microsoft.com/office/officeart/2005/8/layout/process1"/>
    <dgm:cxn modelId="{F585D723-9EE4-4413-BE35-27EC9026098F}" type="presParOf" srcId="{D1489617-DBA7-4022-8758-1B96461C062E}" destId="{D6A283DA-ABD6-4F09-ABF6-DBB9F036CE0C}" srcOrd="3" destOrd="0" presId="urn:microsoft.com/office/officeart/2005/8/layout/process1"/>
    <dgm:cxn modelId="{8316D7FB-4D9B-41E0-8CE3-9D98F39C9496}" type="presParOf" srcId="{D6A283DA-ABD6-4F09-ABF6-DBB9F036CE0C}" destId="{44A91400-A0DA-4165-ADB2-8CAEA0814EAF}" srcOrd="0" destOrd="0" presId="urn:microsoft.com/office/officeart/2005/8/layout/process1"/>
    <dgm:cxn modelId="{EECD0112-DA97-41F4-98C0-0ACCC8F9DEA7}" type="presParOf" srcId="{D1489617-DBA7-4022-8758-1B96461C062E}" destId="{BDE70B82-DC2B-4BD9-9A40-95ACB6EF2531}" srcOrd="4" destOrd="0" presId="urn:microsoft.com/office/officeart/2005/8/layout/process1"/>
    <dgm:cxn modelId="{185DCF97-19A3-4BAA-9366-1515F51FA525}" type="presParOf" srcId="{D1489617-DBA7-4022-8758-1B96461C062E}" destId="{17BA7E7F-783A-4E34-A8A5-EC31D6F5477B}" srcOrd="5" destOrd="0" presId="urn:microsoft.com/office/officeart/2005/8/layout/process1"/>
    <dgm:cxn modelId="{101F22B2-62F3-4B26-815E-92428E7AAB16}" type="presParOf" srcId="{17BA7E7F-783A-4E34-A8A5-EC31D6F5477B}" destId="{77528CCB-A0CA-41E2-988E-90B9BD202C7A}" srcOrd="0" destOrd="0" presId="urn:microsoft.com/office/officeart/2005/8/layout/process1"/>
    <dgm:cxn modelId="{5CD826B4-C4FC-4715-981E-D88D04171B01}" type="presParOf" srcId="{D1489617-DBA7-4022-8758-1B96461C062E}" destId="{300A39AF-83B1-4DAF-8952-B532D325BC41}" srcOrd="6" destOrd="0" presId="urn:microsoft.com/office/officeart/2005/8/layout/process1"/>
    <dgm:cxn modelId="{17AD7BF2-7D47-4F44-9226-748C93108FF3}" type="presParOf" srcId="{D1489617-DBA7-4022-8758-1B96461C062E}" destId="{D833EE08-9768-4A2F-B3E7-20AEEDAA1AB4}" srcOrd="7" destOrd="0" presId="urn:microsoft.com/office/officeart/2005/8/layout/process1"/>
    <dgm:cxn modelId="{F0C6E89C-D60C-4E57-AD9E-F8AC748A0BA3}" type="presParOf" srcId="{D833EE08-9768-4A2F-B3E7-20AEEDAA1AB4}" destId="{B71B77FC-C8EC-4908-AFAD-9D99FE32EA0D}" srcOrd="0" destOrd="0" presId="urn:microsoft.com/office/officeart/2005/8/layout/process1"/>
    <dgm:cxn modelId="{4E156B38-B870-4DF7-A8D2-75F11FAAE8D5}" type="presParOf" srcId="{D1489617-DBA7-4022-8758-1B96461C062E}" destId="{8012A5F0-B0BB-4680-97A5-33EBE0BAB78F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C16F36-0AD7-4205-8D8A-9E90CA2B12C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F3DBC2-DE84-4C31-B8A0-9D2A7A50785A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مدل نظیر به نظیر (همتا به همتا) </a:t>
          </a:r>
          <a:r>
            <a:rPr lang="en-US" b="1" smtClean="0">
              <a:cs typeface="B Titr" panose="00000700000000000000" pitchFamily="2" charset="-78"/>
            </a:rPr>
            <a:t>Peer-To-Peer</a:t>
          </a:r>
          <a:endParaRPr lang="en-US">
            <a:cs typeface="B Titr" panose="00000700000000000000" pitchFamily="2" charset="-78"/>
          </a:endParaRPr>
        </a:p>
      </dgm:t>
    </dgm:pt>
    <dgm:pt modelId="{76BB2BDB-0D96-4098-922C-CF4729A2C1CB}" type="parTrans" cxnId="{5D817E20-EA43-4E4C-B4AD-1E3A826BB9A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B55F517-F5F2-4007-AFC1-7EF32148A8A0}" type="sibTrans" cxnId="{5D817E20-EA43-4E4C-B4AD-1E3A826BB9A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02D2C80-8D56-4ADB-976C-6A2E913A4746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عناصری بنام سرویس وهنده و مشتری وجود ندارد.</a:t>
          </a:r>
          <a:endParaRPr lang="en-US">
            <a:cs typeface="B Titr" panose="00000700000000000000" pitchFamily="2" charset="-78"/>
          </a:endParaRPr>
        </a:p>
      </dgm:t>
    </dgm:pt>
    <dgm:pt modelId="{DAFF18CE-4CF5-4358-8D7E-57F91FCA198F}" type="parTrans" cxnId="{160830EC-7901-47CB-BCB0-ECA02FE4A29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4DB2E97-ED01-4543-AAFD-51AB039F777E}" type="sibTrans" cxnId="{160830EC-7901-47CB-BCB0-ECA02FE4A29B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BEBDFC4-30D2-450F-9A6A-EE03B94138FD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هر ایستگاه می تواند با دیگری ارتباط داشته باشد و درخواست اطلاعات بکند.</a:t>
          </a:r>
          <a:endParaRPr lang="en-US">
            <a:cs typeface="B Titr" panose="00000700000000000000" pitchFamily="2" charset="-78"/>
          </a:endParaRPr>
        </a:p>
      </dgm:t>
    </dgm:pt>
    <dgm:pt modelId="{99036436-33E1-4D91-AD5F-5E8D7F162373}" type="parTrans" cxnId="{5618D9F0-66DF-4337-8819-FB6F07FE20E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FFDA02A-002A-49D5-B330-EF793F9D9E2E}" type="sibTrans" cxnId="{5618D9F0-66DF-4337-8819-FB6F07FE20E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980C9E2-52CC-414F-8E9A-26D286D6623A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در واقع هر ایستگاه می تواند هم مشتری باشد و هم سرور</a:t>
          </a:r>
          <a:endParaRPr lang="en-US">
            <a:cs typeface="B Titr" panose="00000700000000000000" pitchFamily="2" charset="-78"/>
          </a:endParaRPr>
        </a:p>
      </dgm:t>
    </dgm:pt>
    <dgm:pt modelId="{107F3084-2D28-4F38-9871-CCCBBA1210AF}" type="parTrans" cxnId="{905938E8-6F2B-48A9-BA26-1676E7E82A3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EF59B60-9AF1-4F60-8700-F25A8A13C5C8}" type="sibTrans" cxnId="{905938E8-6F2B-48A9-BA26-1676E7E82A3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210D1A7-773C-4EE0-A594-B65CA67243FA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دارای امنیت پایین تر است</a:t>
          </a:r>
          <a:endParaRPr lang="en-US">
            <a:cs typeface="B Titr" panose="00000700000000000000" pitchFamily="2" charset="-78"/>
          </a:endParaRPr>
        </a:p>
      </dgm:t>
    </dgm:pt>
    <dgm:pt modelId="{7189BABF-ED52-40DF-ADE8-5E501BB275BD}" type="parTrans" cxnId="{EAE4288A-24FC-41A6-8112-A7A3AFA4ECF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9EAA59E-6CD3-440A-B08E-99E7A9BF5E59}" type="sibTrans" cxnId="{EAE4288A-24FC-41A6-8112-A7A3AFA4ECF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7CC9362-2499-44EB-9F23-40F93EB744E2}" type="pres">
      <dgm:prSet presAssocID="{2CC16F36-0AD7-4205-8D8A-9E90CA2B12C7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CAEC14-E066-420A-B499-CF29C76C145E}" type="pres">
      <dgm:prSet presAssocID="{33F3DBC2-DE84-4C31-B8A0-9D2A7A50785A}" presName="linNode" presStyleCnt="0"/>
      <dgm:spPr/>
    </dgm:pt>
    <dgm:pt modelId="{911D8498-0872-45AC-8A0A-66F8AA46E5BF}" type="pres">
      <dgm:prSet presAssocID="{33F3DBC2-DE84-4C31-B8A0-9D2A7A50785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3B232-ECCE-4FAC-A758-3344E3B9F884}" type="pres">
      <dgm:prSet presAssocID="{33F3DBC2-DE84-4C31-B8A0-9D2A7A50785A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26702-09EC-4E04-9C1B-48549FF07D80}" type="presOf" srcId="{2CC16F36-0AD7-4205-8D8A-9E90CA2B12C7}" destId="{77CC9362-2499-44EB-9F23-40F93EB744E2}" srcOrd="0" destOrd="0" presId="urn:microsoft.com/office/officeart/2005/8/layout/vList5"/>
    <dgm:cxn modelId="{F4C0C91E-7D49-4FDA-A19A-B34EC9C68102}" type="presOf" srcId="{33F3DBC2-DE84-4C31-B8A0-9D2A7A50785A}" destId="{911D8498-0872-45AC-8A0A-66F8AA46E5BF}" srcOrd="0" destOrd="0" presId="urn:microsoft.com/office/officeart/2005/8/layout/vList5"/>
    <dgm:cxn modelId="{DEEDAE72-920F-4CAF-B769-0BE9FC1CC5D0}" type="presOf" srcId="{8980C9E2-52CC-414F-8E9A-26D286D6623A}" destId="{D913B232-ECCE-4FAC-A758-3344E3B9F884}" srcOrd="0" destOrd="2" presId="urn:microsoft.com/office/officeart/2005/8/layout/vList5"/>
    <dgm:cxn modelId="{905938E8-6F2B-48A9-BA26-1676E7E82A3D}" srcId="{33F3DBC2-DE84-4C31-B8A0-9D2A7A50785A}" destId="{8980C9E2-52CC-414F-8E9A-26D286D6623A}" srcOrd="2" destOrd="0" parTransId="{107F3084-2D28-4F38-9871-CCCBBA1210AF}" sibTransId="{6EF59B60-9AF1-4F60-8700-F25A8A13C5C8}"/>
    <dgm:cxn modelId="{D6E176B5-0648-4F6D-B57D-1E9434AB002F}" type="presOf" srcId="{E02D2C80-8D56-4ADB-976C-6A2E913A4746}" destId="{D913B232-ECCE-4FAC-A758-3344E3B9F884}" srcOrd="0" destOrd="0" presId="urn:microsoft.com/office/officeart/2005/8/layout/vList5"/>
    <dgm:cxn modelId="{2E1BA123-2267-4D64-B69D-9E4D8762AA65}" type="presOf" srcId="{DBEBDFC4-30D2-450F-9A6A-EE03B94138FD}" destId="{D913B232-ECCE-4FAC-A758-3344E3B9F884}" srcOrd="0" destOrd="1" presId="urn:microsoft.com/office/officeart/2005/8/layout/vList5"/>
    <dgm:cxn modelId="{32712BEA-3B0D-4EED-95E3-0786DA61A011}" type="presOf" srcId="{2210D1A7-773C-4EE0-A594-B65CA67243FA}" destId="{D913B232-ECCE-4FAC-A758-3344E3B9F884}" srcOrd="0" destOrd="3" presId="urn:microsoft.com/office/officeart/2005/8/layout/vList5"/>
    <dgm:cxn modelId="{5D817E20-EA43-4E4C-B4AD-1E3A826BB9A3}" srcId="{2CC16F36-0AD7-4205-8D8A-9E90CA2B12C7}" destId="{33F3DBC2-DE84-4C31-B8A0-9D2A7A50785A}" srcOrd="0" destOrd="0" parTransId="{76BB2BDB-0D96-4098-922C-CF4729A2C1CB}" sibTransId="{BB55F517-F5F2-4007-AFC1-7EF32148A8A0}"/>
    <dgm:cxn modelId="{EAE4288A-24FC-41A6-8112-A7A3AFA4ECF4}" srcId="{33F3DBC2-DE84-4C31-B8A0-9D2A7A50785A}" destId="{2210D1A7-773C-4EE0-A594-B65CA67243FA}" srcOrd="3" destOrd="0" parTransId="{7189BABF-ED52-40DF-ADE8-5E501BB275BD}" sibTransId="{99EAA59E-6CD3-440A-B08E-99E7A9BF5E59}"/>
    <dgm:cxn modelId="{5618D9F0-66DF-4337-8819-FB6F07FE20E9}" srcId="{33F3DBC2-DE84-4C31-B8A0-9D2A7A50785A}" destId="{DBEBDFC4-30D2-450F-9A6A-EE03B94138FD}" srcOrd="1" destOrd="0" parTransId="{99036436-33E1-4D91-AD5F-5E8D7F162373}" sibTransId="{4FFDA02A-002A-49D5-B330-EF793F9D9E2E}"/>
    <dgm:cxn modelId="{160830EC-7901-47CB-BCB0-ECA02FE4A29B}" srcId="{33F3DBC2-DE84-4C31-B8A0-9D2A7A50785A}" destId="{E02D2C80-8D56-4ADB-976C-6A2E913A4746}" srcOrd="0" destOrd="0" parTransId="{DAFF18CE-4CF5-4358-8D7E-57F91FCA198F}" sibTransId="{B4DB2E97-ED01-4543-AAFD-51AB039F777E}"/>
    <dgm:cxn modelId="{E042F323-DDC9-498D-AA06-DD65163503E5}" type="presParOf" srcId="{77CC9362-2499-44EB-9F23-40F93EB744E2}" destId="{D4CAEC14-E066-420A-B499-CF29C76C145E}" srcOrd="0" destOrd="0" presId="urn:microsoft.com/office/officeart/2005/8/layout/vList5"/>
    <dgm:cxn modelId="{776A217C-06EE-4998-B961-0B6C2C953683}" type="presParOf" srcId="{D4CAEC14-E066-420A-B499-CF29C76C145E}" destId="{911D8498-0872-45AC-8A0A-66F8AA46E5BF}" srcOrd="0" destOrd="0" presId="urn:microsoft.com/office/officeart/2005/8/layout/vList5"/>
    <dgm:cxn modelId="{8C3350B7-D404-4595-939B-143741C1D7FE}" type="presParOf" srcId="{D4CAEC14-E066-420A-B499-CF29C76C145E}" destId="{D913B232-ECCE-4FAC-A758-3344E3B9F8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3CA76A0-51E1-4FA8-A5C0-A4A5C028E09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AF0F79F2-6F00-48E1-B7A2-A25FD7CFC6B2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این لایه سنگ بنای اینترنت است</a:t>
          </a:r>
          <a:endParaRPr lang="en-US">
            <a:cs typeface="B Titr" panose="00000700000000000000" pitchFamily="2" charset="-78"/>
          </a:endParaRPr>
        </a:p>
      </dgm:t>
    </dgm:pt>
    <dgm:pt modelId="{F80FBB28-A05D-4FB9-8BFD-87DC5A7F22DB}" type="parTrans" cxnId="{5F456CCA-5FCC-4B36-A461-316433B8CA3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3550D57-30FA-4128-9AC5-5D889DEB31BC}" type="sibTrans" cxnId="{5F456CCA-5FCC-4B36-A461-316433B8CA3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BFF94BE-D8AF-4658-B7E6-418122390631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اجازه ارسال بسته ها بر روی شبکه را به ماشین می دهد.</a:t>
          </a:r>
          <a:endParaRPr lang="en-US">
            <a:cs typeface="B Titr" panose="00000700000000000000" pitchFamily="2" charset="-78"/>
          </a:endParaRPr>
        </a:p>
      </dgm:t>
    </dgm:pt>
    <dgm:pt modelId="{06781EFA-46E2-484A-A009-062C23EF8376}" type="parTrans" cxnId="{AC4AA132-1FAB-4772-98E8-14629C9C664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E5C8D15-3FEB-4736-BB7B-3060B15BF0F8}" type="sibTrans" cxnId="{AC4AA132-1FAB-4772-98E8-14629C9C664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F63C967-713C-4FC8-B414-8FC1E5F06AA3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عدم تضمین رسیدن پیامها با همان ترتیب فرستاده شده</a:t>
          </a:r>
          <a:endParaRPr lang="en-US">
            <a:cs typeface="B Titr" panose="00000700000000000000" pitchFamily="2" charset="-78"/>
          </a:endParaRPr>
        </a:p>
      </dgm:t>
    </dgm:pt>
    <dgm:pt modelId="{74351EC5-9C44-4BD3-87B3-F9F7A8E7B28B}" type="parTrans" cxnId="{16756540-E22A-4FAC-B90E-B63ADBBDAFB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5A6EEDD-DD34-4F1A-9BBB-7A1B38A48E7E}" type="sibTrans" cxnId="{16756540-E22A-4FAC-B90E-B63ADBBDAFB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21FC0B7-83CA-44FC-B5E2-AACB0C04DBA5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وظیفه مرتب کردن بسته ها بر عهده لایه بالاتر گذاشته شده است.</a:t>
          </a:r>
          <a:endParaRPr lang="en-US">
            <a:cs typeface="B Titr" panose="00000700000000000000" pitchFamily="2" charset="-78"/>
          </a:endParaRPr>
        </a:p>
      </dgm:t>
    </dgm:pt>
    <dgm:pt modelId="{B6962866-763D-4A2D-A88A-A91CD8020852}" type="parTrans" cxnId="{7E341D41-95CE-49E1-AA90-DFDD3C7900C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8F6C6F0-23E1-472D-9474-DBA7BAD7CCDD}" type="sibTrans" cxnId="{7E341D41-95CE-49E1-AA90-DFDD3C7900C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ADCE751-CA3F-4D91-8CD5-67393EEB6903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فرمت بسته های پیام و پروتکل آنها در لایه اینترنت تعریف می شود که </a:t>
          </a:r>
          <a:r>
            <a:rPr lang="en-US" smtClean="0">
              <a:cs typeface="B Titr" panose="00000700000000000000" pitchFamily="2" charset="-78"/>
            </a:rPr>
            <a:t>IP</a:t>
          </a:r>
          <a:r>
            <a:rPr lang="fa-IR" smtClean="0">
              <a:cs typeface="B Titr" panose="00000700000000000000" pitchFamily="2" charset="-78"/>
            </a:rPr>
            <a:t> نام دارد.</a:t>
          </a:r>
          <a:endParaRPr lang="en-US">
            <a:cs typeface="B Titr" panose="00000700000000000000" pitchFamily="2" charset="-78"/>
          </a:endParaRPr>
        </a:p>
      </dgm:t>
    </dgm:pt>
    <dgm:pt modelId="{E6E3E0AE-207F-488F-8D06-344353B9F9E5}" type="parTrans" cxnId="{396F3C89-53A7-4363-811B-05FF1CFFCF5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F00F499-BA61-43EA-A04B-E2C824222F0E}" type="sibTrans" cxnId="{396F3C89-53A7-4363-811B-05FF1CFFCF5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B47829D-C340-4FAC-B7BA-F20E7D7C97A2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این لایه را می توان معادل لایه شبکه در مدل </a:t>
          </a:r>
          <a:r>
            <a:rPr lang="en-US" smtClean="0">
              <a:cs typeface="B Titr" panose="00000700000000000000" pitchFamily="2" charset="-78"/>
            </a:rPr>
            <a:t>OSI</a:t>
          </a:r>
          <a:r>
            <a:rPr lang="fa-IR" smtClean="0">
              <a:cs typeface="B Titr" panose="00000700000000000000" pitchFamily="2" charset="-78"/>
            </a:rPr>
            <a:t> دانست.</a:t>
          </a:r>
          <a:endParaRPr lang="en-US">
            <a:cs typeface="B Titr" panose="00000700000000000000" pitchFamily="2" charset="-78"/>
          </a:endParaRPr>
        </a:p>
      </dgm:t>
    </dgm:pt>
    <dgm:pt modelId="{1C06BC75-3F21-4650-B4F6-2B5E56F0AC9C}" type="parTrans" cxnId="{1CBE1DC8-CC55-494D-87B8-6FD93A4EB0C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2D28F1B-B13F-4C1D-AB2C-C6FFFE700FBF}" type="sibTrans" cxnId="{1CBE1DC8-CC55-494D-87B8-6FD93A4EB0C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9AD83F0-9178-4D5C-A477-10E9346099F9}" type="pres">
      <dgm:prSet presAssocID="{63CA76A0-51E1-4FA8-A5C0-A4A5C028E0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E3E5C1-3D41-419C-9AB2-0B27E27A1D89}" type="pres">
      <dgm:prSet presAssocID="{AF0F79F2-6F00-48E1-B7A2-A25FD7CFC6B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CA85D-2C92-4171-B72B-734964B523AE}" type="pres">
      <dgm:prSet presAssocID="{73550D57-30FA-4128-9AC5-5D889DEB31BC}" presName="spacer" presStyleCnt="0"/>
      <dgm:spPr/>
    </dgm:pt>
    <dgm:pt modelId="{8D9353B8-4996-437C-AD87-1E8995F55C89}" type="pres">
      <dgm:prSet presAssocID="{CBFF94BE-D8AF-4658-B7E6-41812239063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76FA1-FEA5-4B56-9A23-D1B99F9C8C43}" type="pres">
      <dgm:prSet presAssocID="{AE5C8D15-3FEB-4736-BB7B-3060B15BF0F8}" presName="spacer" presStyleCnt="0"/>
      <dgm:spPr/>
    </dgm:pt>
    <dgm:pt modelId="{29667532-16E8-4B91-9B0E-083EF213F9D9}" type="pres">
      <dgm:prSet presAssocID="{AF63C967-713C-4FC8-B414-8FC1E5F06AA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88E35-6DFA-46E2-9012-39DC2EB08AD0}" type="pres">
      <dgm:prSet presAssocID="{A5A6EEDD-DD34-4F1A-9BBB-7A1B38A48E7E}" presName="spacer" presStyleCnt="0"/>
      <dgm:spPr/>
    </dgm:pt>
    <dgm:pt modelId="{BB9D94C5-41D1-4BE7-9515-ACCC9834F65E}" type="pres">
      <dgm:prSet presAssocID="{021FC0B7-83CA-44FC-B5E2-AACB0C04DBA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BC20-A9A1-486F-B54F-754FD095D70E}" type="pres">
      <dgm:prSet presAssocID="{58F6C6F0-23E1-472D-9474-DBA7BAD7CCDD}" presName="spacer" presStyleCnt="0"/>
      <dgm:spPr/>
    </dgm:pt>
    <dgm:pt modelId="{5809092D-C09D-4FA0-9B77-35BCEBBABD46}" type="pres">
      <dgm:prSet presAssocID="{8ADCE751-CA3F-4D91-8CD5-67393EEB690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9A89D-65C4-41D2-8142-435CAE3FF2CB}" type="pres">
      <dgm:prSet presAssocID="{7F00F499-BA61-43EA-A04B-E2C824222F0E}" presName="spacer" presStyleCnt="0"/>
      <dgm:spPr/>
    </dgm:pt>
    <dgm:pt modelId="{F88CFD01-AB4D-48B3-9E08-65F93EEB7078}" type="pres">
      <dgm:prSet presAssocID="{CB47829D-C340-4FAC-B7BA-F20E7D7C97A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FD03EE-A298-4BD2-9D5C-622A8EBDA89D}" type="presOf" srcId="{8ADCE751-CA3F-4D91-8CD5-67393EEB6903}" destId="{5809092D-C09D-4FA0-9B77-35BCEBBABD46}" srcOrd="0" destOrd="0" presId="urn:microsoft.com/office/officeart/2005/8/layout/vList2"/>
    <dgm:cxn modelId="{A135201A-C19A-4EA3-99DB-18B72135487F}" type="presOf" srcId="{63CA76A0-51E1-4FA8-A5C0-A4A5C028E099}" destId="{C9AD83F0-9178-4D5C-A477-10E9346099F9}" srcOrd="0" destOrd="0" presId="urn:microsoft.com/office/officeart/2005/8/layout/vList2"/>
    <dgm:cxn modelId="{396F3C89-53A7-4363-811B-05FF1CFFCF56}" srcId="{63CA76A0-51E1-4FA8-A5C0-A4A5C028E099}" destId="{8ADCE751-CA3F-4D91-8CD5-67393EEB6903}" srcOrd="4" destOrd="0" parTransId="{E6E3E0AE-207F-488F-8D06-344353B9F9E5}" sibTransId="{7F00F499-BA61-43EA-A04B-E2C824222F0E}"/>
    <dgm:cxn modelId="{A042AE4F-27F7-43B6-BF22-8F38E6B6D50B}" type="presOf" srcId="{021FC0B7-83CA-44FC-B5E2-AACB0C04DBA5}" destId="{BB9D94C5-41D1-4BE7-9515-ACCC9834F65E}" srcOrd="0" destOrd="0" presId="urn:microsoft.com/office/officeart/2005/8/layout/vList2"/>
    <dgm:cxn modelId="{5F456CCA-5FCC-4B36-A461-316433B8CA3D}" srcId="{63CA76A0-51E1-4FA8-A5C0-A4A5C028E099}" destId="{AF0F79F2-6F00-48E1-B7A2-A25FD7CFC6B2}" srcOrd="0" destOrd="0" parTransId="{F80FBB28-A05D-4FB9-8BFD-87DC5A7F22DB}" sibTransId="{73550D57-30FA-4128-9AC5-5D889DEB31BC}"/>
    <dgm:cxn modelId="{93CA1452-ACE3-4525-B9BE-E613641E7190}" type="presOf" srcId="{CBFF94BE-D8AF-4658-B7E6-418122390631}" destId="{8D9353B8-4996-437C-AD87-1E8995F55C89}" srcOrd="0" destOrd="0" presId="urn:microsoft.com/office/officeart/2005/8/layout/vList2"/>
    <dgm:cxn modelId="{B6DDF8E7-1793-42E6-B10E-582FA4822D83}" type="presOf" srcId="{CB47829D-C340-4FAC-B7BA-F20E7D7C97A2}" destId="{F88CFD01-AB4D-48B3-9E08-65F93EEB7078}" srcOrd="0" destOrd="0" presId="urn:microsoft.com/office/officeart/2005/8/layout/vList2"/>
    <dgm:cxn modelId="{AC4AA132-1FAB-4772-98E8-14629C9C664F}" srcId="{63CA76A0-51E1-4FA8-A5C0-A4A5C028E099}" destId="{CBFF94BE-D8AF-4658-B7E6-418122390631}" srcOrd="1" destOrd="0" parTransId="{06781EFA-46E2-484A-A009-062C23EF8376}" sibTransId="{AE5C8D15-3FEB-4736-BB7B-3060B15BF0F8}"/>
    <dgm:cxn modelId="{7E341D41-95CE-49E1-AA90-DFDD3C7900CE}" srcId="{63CA76A0-51E1-4FA8-A5C0-A4A5C028E099}" destId="{021FC0B7-83CA-44FC-B5E2-AACB0C04DBA5}" srcOrd="3" destOrd="0" parTransId="{B6962866-763D-4A2D-A88A-A91CD8020852}" sibTransId="{58F6C6F0-23E1-472D-9474-DBA7BAD7CCDD}"/>
    <dgm:cxn modelId="{16756540-E22A-4FAC-B90E-B63ADBBDAFBA}" srcId="{63CA76A0-51E1-4FA8-A5C0-A4A5C028E099}" destId="{AF63C967-713C-4FC8-B414-8FC1E5F06AA3}" srcOrd="2" destOrd="0" parTransId="{74351EC5-9C44-4BD3-87B3-F9F7A8E7B28B}" sibTransId="{A5A6EEDD-DD34-4F1A-9BBB-7A1B38A48E7E}"/>
    <dgm:cxn modelId="{6875C1AE-4E32-4F21-B60B-BF94014353DA}" type="presOf" srcId="{AF63C967-713C-4FC8-B414-8FC1E5F06AA3}" destId="{29667532-16E8-4B91-9B0E-083EF213F9D9}" srcOrd="0" destOrd="0" presId="urn:microsoft.com/office/officeart/2005/8/layout/vList2"/>
    <dgm:cxn modelId="{B393978F-20E3-4661-AE5A-2D58A5C6E34F}" type="presOf" srcId="{AF0F79F2-6F00-48E1-B7A2-A25FD7CFC6B2}" destId="{50E3E5C1-3D41-419C-9AB2-0B27E27A1D89}" srcOrd="0" destOrd="0" presId="urn:microsoft.com/office/officeart/2005/8/layout/vList2"/>
    <dgm:cxn modelId="{1CBE1DC8-CC55-494D-87B8-6FD93A4EB0C6}" srcId="{63CA76A0-51E1-4FA8-A5C0-A4A5C028E099}" destId="{CB47829D-C340-4FAC-B7BA-F20E7D7C97A2}" srcOrd="5" destOrd="0" parTransId="{1C06BC75-3F21-4650-B4F6-2B5E56F0AC9C}" sibTransId="{A2D28F1B-B13F-4C1D-AB2C-C6FFFE700FBF}"/>
    <dgm:cxn modelId="{52DE277E-5141-455B-834E-34E611BCC6B6}" type="presParOf" srcId="{C9AD83F0-9178-4D5C-A477-10E9346099F9}" destId="{50E3E5C1-3D41-419C-9AB2-0B27E27A1D89}" srcOrd="0" destOrd="0" presId="urn:microsoft.com/office/officeart/2005/8/layout/vList2"/>
    <dgm:cxn modelId="{588D7B15-8C57-42DC-8711-E643D27ADB81}" type="presParOf" srcId="{C9AD83F0-9178-4D5C-A477-10E9346099F9}" destId="{300CA85D-2C92-4171-B72B-734964B523AE}" srcOrd="1" destOrd="0" presId="urn:microsoft.com/office/officeart/2005/8/layout/vList2"/>
    <dgm:cxn modelId="{1BD34896-3748-426F-A737-21661675B02F}" type="presParOf" srcId="{C9AD83F0-9178-4D5C-A477-10E9346099F9}" destId="{8D9353B8-4996-437C-AD87-1E8995F55C89}" srcOrd="2" destOrd="0" presId="urn:microsoft.com/office/officeart/2005/8/layout/vList2"/>
    <dgm:cxn modelId="{1AF49769-C8EE-40C6-A9BA-AC348D45BEE4}" type="presParOf" srcId="{C9AD83F0-9178-4D5C-A477-10E9346099F9}" destId="{0B676FA1-FEA5-4B56-9A23-D1B99F9C8C43}" srcOrd="3" destOrd="0" presId="urn:microsoft.com/office/officeart/2005/8/layout/vList2"/>
    <dgm:cxn modelId="{049E8C52-7202-4D8A-806C-D684554861A4}" type="presParOf" srcId="{C9AD83F0-9178-4D5C-A477-10E9346099F9}" destId="{29667532-16E8-4B91-9B0E-083EF213F9D9}" srcOrd="4" destOrd="0" presId="urn:microsoft.com/office/officeart/2005/8/layout/vList2"/>
    <dgm:cxn modelId="{A86F643E-0996-46B1-A3DB-AB5636E1365C}" type="presParOf" srcId="{C9AD83F0-9178-4D5C-A477-10E9346099F9}" destId="{8CF88E35-6DFA-46E2-9012-39DC2EB08AD0}" srcOrd="5" destOrd="0" presId="urn:microsoft.com/office/officeart/2005/8/layout/vList2"/>
    <dgm:cxn modelId="{28C71A53-58F7-4AEC-91AC-EEF72C029D55}" type="presParOf" srcId="{C9AD83F0-9178-4D5C-A477-10E9346099F9}" destId="{BB9D94C5-41D1-4BE7-9515-ACCC9834F65E}" srcOrd="6" destOrd="0" presId="urn:microsoft.com/office/officeart/2005/8/layout/vList2"/>
    <dgm:cxn modelId="{F34B9A68-3C10-4E0C-8CDE-7152ADA55846}" type="presParOf" srcId="{C9AD83F0-9178-4D5C-A477-10E9346099F9}" destId="{5BD2BC20-A9A1-486F-B54F-754FD095D70E}" srcOrd="7" destOrd="0" presId="urn:microsoft.com/office/officeart/2005/8/layout/vList2"/>
    <dgm:cxn modelId="{FC6DEF55-7E66-405B-98DA-8F912275480C}" type="presParOf" srcId="{C9AD83F0-9178-4D5C-A477-10E9346099F9}" destId="{5809092D-C09D-4FA0-9B77-35BCEBBABD46}" srcOrd="8" destOrd="0" presId="urn:microsoft.com/office/officeart/2005/8/layout/vList2"/>
    <dgm:cxn modelId="{9A5C99B5-E087-4AD6-86EE-804EBB881642}" type="presParOf" srcId="{C9AD83F0-9178-4D5C-A477-10E9346099F9}" destId="{F579A89D-65C4-41D2-8142-435CAE3FF2CB}" srcOrd="9" destOrd="0" presId="urn:microsoft.com/office/officeart/2005/8/layout/vList2"/>
    <dgm:cxn modelId="{17D8780E-882C-4324-BA33-68D15C9E75A1}" type="presParOf" srcId="{C9AD83F0-9178-4D5C-A477-10E9346099F9}" destId="{F88CFD01-AB4D-48B3-9E08-65F93EEB707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3AB0AAE7-390E-458C-9BE7-8CC7A7E66CA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CB6227-79CE-4276-886E-098C9F99994C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در بالای لایه اینترنت است  و مشابه لایه انتقال در مدل </a:t>
          </a:r>
          <a:r>
            <a:rPr lang="en-US" smtClean="0">
              <a:cs typeface="B Titr" panose="00000700000000000000" pitchFamily="2" charset="-78"/>
            </a:rPr>
            <a:t>OSI</a:t>
          </a:r>
          <a:r>
            <a:rPr lang="fa-IR" smtClean="0">
              <a:cs typeface="B Titr" panose="00000700000000000000" pitchFamily="2" charset="-78"/>
            </a:rPr>
            <a:t> است.</a:t>
          </a:r>
          <a:endParaRPr lang="en-US">
            <a:cs typeface="B Titr" panose="00000700000000000000" pitchFamily="2" charset="-78"/>
          </a:endParaRPr>
        </a:p>
      </dgm:t>
    </dgm:pt>
    <dgm:pt modelId="{5DF583BA-7C62-4E8D-B593-747EED097297}" type="parTrans" cxnId="{954BF860-BCB8-438A-BC46-1DE801CDF99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6C1A4EC-1410-43A0-92D6-4AEA2BFD05CF}" type="sibTrans" cxnId="{954BF860-BCB8-438A-BC46-1DE801CDF99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9B54014-1780-40EC-81DF-F482284B44D3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باعث ارتباط نقطه به نقطه بین مبدا و مقصد می شود.</a:t>
          </a:r>
          <a:endParaRPr lang="en-US">
            <a:cs typeface="B Titr" panose="00000700000000000000" pitchFamily="2" charset="-78"/>
          </a:endParaRPr>
        </a:p>
      </dgm:t>
    </dgm:pt>
    <dgm:pt modelId="{873BBF49-3C50-45A0-83ED-673EC168BD07}" type="parTrans" cxnId="{E226543D-6E32-45FF-AD6B-D096753B7FA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EC80B627-BBD3-4DF7-A1A6-29CBA2D1DCE4}" type="sibTrans" cxnId="{E226543D-6E32-45FF-AD6B-D096753B7FA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8DC3A24-B87F-410D-A37C-35B3C10EEDAE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دو  پروتکل برای این منظور دارد.</a:t>
          </a:r>
          <a:r>
            <a:rPr lang="en-US" smtClean="0">
              <a:cs typeface="B Titr" panose="00000700000000000000" pitchFamily="2" charset="-78"/>
            </a:rPr>
            <a:t> </a:t>
          </a:r>
          <a:r>
            <a:rPr lang="fa-IR" smtClean="0">
              <a:cs typeface="B Titr" panose="00000700000000000000" pitchFamily="2" charset="-78"/>
            </a:rPr>
            <a:t>(</a:t>
          </a:r>
          <a:r>
            <a:rPr lang="en-US" smtClean="0">
              <a:cs typeface="B Titr" panose="00000700000000000000" pitchFamily="2" charset="-78"/>
            </a:rPr>
            <a:t>TCP</a:t>
          </a:r>
          <a:r>
            <a:rPr lang="fa-IR" smtClean="0">
              <a:cs typeface="B Titr" panose="00000700000000000000" pitchFamily="2" charset="-78"/>
            </a:rPr>
            <a:t> و </a:t>
          </a:r>
          <a:r>
            <a:rPr lang="en-US" smtClean="0">
              <a:cs typeface="B Titr" panose="00000700000000000000" pitchFamily="2" charset="-78"/>
            </a:rPr>
            <a:t>UDP</a:t>
          </a:r>
          <a:r>
            <a:rPr lang="fa-IR" smtClean="0">
              <a:cs typeface="B Titr" panose="00000700000000000000" pitchFamily="2" charset="-78"/>
            </a:rPr>
            <a:t>)</a:t>
          </a:r>
          <a:endParaRPr lang="en-US">
            <a:cs typeface="B Titr" panose="00000700000000000000" pitchFamily="2" charset="-78"/>
          </a:endParaRPr>
        </a:p>
      </dgm:t>
    </dgm:pt>
    <dgm:pt modelId="{A4BCED8B-2F3F-42EC-B162-E8A76D9B20CB}" type="parTrans" cxnId="{4625CF1E-FDA3-4069-BD0B-0DD42C20236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3BFDA07-3057-43BF-9607-53DCD201B755}" type="sibTrans" cxnId="{4625CF1E-FDA3-4069-BD0B-0DD42C20236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FFE93E9-B92D-4999-8884-D0740CF6543A}">
      <dgm:prSet/>
      <dgm:spPr/>
      <dgm:t>
        <a:bodyPr/>
        <a:lstStyle/>
        <a:p>
          <a:pPr rtl="1"/>
          <a:r>
            <a:rPr lang="en-US" smtClean="0">
              <a:cs typeface="B Titr" panose="00000700000000000000" pitchFamily="2" charset="-78"/>
            </a:rPr>
            <a:t>Transmission Control Protocol</a:t>
          </a:r>
          <a:r>
            <a:rPr lang="fa-IR" smtClean="0">
              <a:cs typeface="B Titr" panose="00000700000000000000" pitchFamily="2" charset="-78"/>
            </a:rPr>
            <a:t> یک پروتکل اتصالگرای قابل اعتماد است</a:t>
          </a:r>
          <a:endParaRPr lang="en-US">
            <a:cs typeface="B Titr" panose="00000700000000000000" pitchFamily="2" charset="-78"/>
          </a:endParaRPr>
        </a:p>
      </dgm:t>
    </dgm:pt>
    <dgm:pt modelId="{F993EA50-32FD-4A13-8AE4-BAD7A2FF6956}" type="parTrans" cxnId="{7471E664-1C2A-4C06-AD3E-5184052AADD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2A4C435-8FDC-496A-A19D-8166B30CACF7}" type="sibTrans" cxnId="{7471E664-1C2A-4C06-AD3E-5184052AADD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3EC13D6A-974E-45A5-A4C6-871F07A7CC52}">
      <dgm:prSet/>
      <dgm:spPr/>
      <dgm:t>
        <a:bodyPr/>
        <a:lstStyle/>
        <a:p>
          <a:pPr rtl="1"/>
          <a:r>
            <a:rPr lang="fa-IR" dirty="0" smtClean="0">
              <a:cs typeface="B Titr" panose="00000700000000000000" pitchFamily="2" charset="-78"/>
            </a:rPr>
            <a:t>جریان بایت ها را بصورت بسته بسته درآورده و به  لایه اینترنت تحویل می دهد و در ماشین مقصد </a:t>
          </a:r>
          <a:r>
            <a:rPr lang="fa-IR" smtClean="0">
              <a:cs typeface="B Titr" panose="00000700000000000000" pitchFamily="2" charset="-78"/>
            </a:rPr>
            <a:t>عکس </a:t>
          </a:r>
          <a:r>
            <a:rPr lang="fa-IR" smtClean="0">
              <a:cs typeface="B Titr" panose="00000700000000000000" pitchFamily="2" charset="-78"/>
            </a:rPr>
            <a:t>این کار </a:t>
          </a:r>
          <a:r>
            <a:rPr lang="fa-IR" dirty="0" smtClean="0">
              <a:cs typeface="B Titr" panose="00000700000000000000" pitchFamily="2" charset="-78"/>
            </a:rPr>
            <a:t>انجام می شود.</a:t>
          </a:r>
          <a:endParaRPr lang="en-US" dirty="0">
            <a:cs typeface="B Titr" panose="00000700000000000000" pitchFamily="2" charset="-78"/>
          </a:endParaRPr>
        </a:p>
      </dgm:t>
    </dgm:pt>
    <dgm:pt modelId="{F01A6E8F-AC1F-4E13-A735-4CDE28FE75F1}" type="parTrans" cxnId="{9B2ECC87-ADAB-4C8F-88D7-C92554702A3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97B2916-21FE-4550-8F37-4333DACF5F48}" type="sibTrans" cxnId="{9B2ECC87-ADAB-4C8F-88D7-C92554702A3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43BC1C6-7F78-4F3C-BD0B-890C57A4A361}" type="pres">
      <dgm:prSet presAssocID="{3AB0AAE7-390E-458C-9BE7-8CC7A7E66C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DAB9B-1F56-4B73-AE60-D4D2900EA925}" type="pres">
      <dgm:prSet presAssocID="{BACB6227-79CE-4276-886E-098C9F99994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A2984-3AAD-43CF-9B43-B185CD8225DA}" type="pres">
      <dgm:prSet presAssocID="{E6C1A4EC-1410-43A0-92D6-4AEA2BFD05CF}" presName="spacer" presStyleCnt="0"/>
      <dgm:spPr/>
    </dgm:pt>
    <dgm:pt modelId="{FFEB7A2F-D06D-4A23-BEAC-AFDDE27920E1}" type="pres">
      <dgm:prSet presAssocID="{39B54014-1780-40EC-81DF-F482284B44D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4DDF5-7ADC-4873-A80E-EDF1BD0F15C9}" type="pres">
      <dgm:prSet presAssocID="{EC80B627-BBD3-4DF7-A1A6-29CBA2D1DCE4}" presName="spacer" presStyleCnt="0"/>
      <dgm:spPr/>
    </dgm:pt>
    <dgm:pt modelId="{9BF3E1C7-B0F8-4A6C-BAF7-FD43625ABDFA}" type="pres">
      <dgm:prSet presAssocID="{28DC3A24-B87F-410D-A37C-35B3C10EEDA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B196D-C68E-4B86-93CD-238642B112EB}" type="pres">
      <dgm:prSet presAssocID="{03BFDA07-3057-43BF-9607-53DCD201B755}" presName="spacer" presStyleCnt="0"/>
      <dgm:spPr/>
    </dgm:pt>
    <dgm:pt modelId="{E9277CAF-BD14-4F36-913A-D7DDB1A8176B}" type="pres">
      <dgm:prSet presAssocID="{BFFE93E9-B92D-4999-8884-D0740CF654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A7528-3535-44CD-9946-3A81EA22CF97}" type="pres">
      <dgm:prSet presAssocID="{32A4C435-8FDC-496A-A19D-8166B30CACF7}" presName="spacer" presStyleCnt="0"/>
      <dgm:spPr/>
    </dgm:pt>
    <dgm:pt modelId="{D1B6DCA5-1BBE-4926-BFCB-142030DCFEB7}" type="pres">
      <dgm:prSet presAssocID="{3EC13D6A-974E-45A5-A4C6-871F07A7CC5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26543D-6E32-45FF-AD6B-D096753B7FA4}" srcId="{3AB0AAE7-390E-458C-9BE7-8CC7A7E66CA9}" destId="{39B54014-1780-40EC-81DF-F482284B44D3}" srcOrd="1" destOrd="0" parTransId="{873BBF49-3C50-45A0-83ED-673EC168BD07}" sibTransId="{EC80B627-BBD3-4DF7-A1A6-29CBA2D1DCE4}"/>
    <dgm:cxn modelId="{CF010BAC-1264-42A3-83BF-5AC4C3DE7507}" type="presOf" srcId="{3AB0AAE7-390E-458C-9BE7-8CC7A7E66CA9}" destId="{943BC1C6-7F78-4F3C-BD0B-890C57A4A361}" srcOrd="0" destOrd="0" presId="urn:microsoft.com/office/officeart/2005/8/layout/vList2"/>
    <dgm:cxn modelId="{9B2ECC87-ADAB-4C8F-88D7-C92554702A3A}" srcId="{3AB0AAE7-390E-458C-9BE7-8CC7A7E66CA9}" destId="{3EC13D6A-974E-45A5-A4C6-871F07A7CC52}" srcOrd="4" destOrd="0" parTransId="{F01A6E8F-AC1F-4E13-A735-4CDE28FE75F1}" sibTransId="{997B2916-21FE-4550-8F37-4333DACF5F48}"/>
    <dgm:cxn modelId="{78B7F2F9-E9DB-479A-82C1-196C9C871A7A}" type="presOf" srcId="{BFFE93E9-B92D-4999-8884-D0740CF6543A}" destId="{E9277CAF-BD14-4F36-913A-D7DDB1A8176B}" srcOrd="0" destOrd="0" presId="urn:microsoft.com/office/officeart/2005/8/layout/vList2"/>
    <dgm:cxn modelId="{273C85B5-8ADC-464F-84E8-02C017DAB0A6}" type="presOf" srcId="{BACB6227-79CE-4276-886E-098C9F99994C}" destId="{1F0DAB9B-1F56-4B73-AE60-D4D2900EA925}" srcOrd="0" destOrd="0" presId="urn:microsoft.com/office/officeart/2005/8/layout/vList2"/>
    <dgm:cxn modelId="{4625CF1E-FDA3-4069-BD0B-0DD42C202362}" srcId="{3AB0AAE7-390E-458C-9BE7-8CC7A7E66CA9}" destId="{28DC3A24-B87F-410D-A37C-35B3C10EEDAE}" srcOrd="2" destOrd="0" parTransId="{A4BCED8B-2F3F-42EC-B162-E8A76D9B20CB}" sibTransId="{03BFDA07-3057-43BF-9607-53DCD201B755}"/>
    <dgm:cxn modelId="{4B278DE8-0001-4617-8565-F1647007BD84}" type="presOf" srcId="{3EC13D6A-974E-45A5-A4C6-871F07A7CC52}" destId="{D1B6DCA5-1BBE-4926-BFCB-142030DCFEB7}" srcOrd="0" destOrd="0" presId="urn:microsoft.com/office/officeart/2005/8/layout/vList2"/>
    <dgm:cxn modelId="{895D0CA8-C7F2-43EF-8F70-5F751223A8C6}" type="presOf" srcId="{28DC3A24-B87F-410D-A37C-35B3C10EEDAE}" destId="{9BF3E1C7-B0F8-4A6C-BAF7-FD43625ABDFA}" srcOrd="0" destOrd="0" presId="urn:microsoft.com/office/officeart/2005/8/layout/vList2"/>
    <dgm:cxn modelId="{7471E664-1C2A-4C06-AD3E-5184052AADDA}" srcId="{3AB0AAE7-390E-458C-9BE7-8CC7A7E66CA9}" destId="{BFFE93E9-B92D-4999-8884-D0740CF6543A}" srcOrd="3" destOrd="0" parTransId="{F993EA50-32FD-4A13-8AE4-BAD7A2FF6956}" sibTransId="{32A4C435-8FDC-496A-A19D-8166B30CACF7}"/>
    <dgm:cxn modelId="{2232E3D5-37CC-408A-98EA-6718159DE0D2}" type="presOf" srcId="{39B54014-1780-40EC-81DF-F482284B44D3}" destId="{FFEB7A2F-D06D-4A23-BEAC-AFDDE27920E1}" srcOrd="0" destOrd="0" presId="urn:microsoft.com/office/officeart/2005/8/layout/vList2"/>
    <dgm:cxn modelId="{954BF860-BCB8-438A-BC46-1DE801CDF992}" srcId="{3AB0AAE7-390E-458C-9BE7-8CC7A7E66CA9}" destId="{BACB6227-79CE-4276-886E-098C9F99994C}" srcOrd="0" destOrd="0" parTransId="{5DF583BA-7C62-4E8D-B593-747EED097297}" sibTransId="{E6C1A4EC-1410-43A0-92D6-4AEA2BFD05CF}"/>
    <dgm:cxn modelId="{B4705BD7-2FD5-4BEC-A20E-55AFEAB5C571}" type="presParOf" srcId="{943BC1C6-7F78-4F3C-BD0B-890C57A4A361}" destId="{1F0DAB9B-1F56-4B73-AE60-D4D2900EA925}" srcOrd="0" destOrd="0" presId="urn:microsoft.com/office/officeart/2005/8/layout/vList2"/>
    <dgm:cxn modelId="{B87F969F-889A-454C-BF49-35DA4FD7C89B}" type="presParOf" srcId="{943BC1C6-7F78-4F3C-BD0B-890C57A4A361}" destId="{7FAA2984-3AAD-43CF-9B43-B185CD8225DA}" srcOrd="1" destOrd="0" presId="urn:microsoft.com/office/officeart/2005/8/layout/vList2"/>
    <dgm:cxn modelId="{E44EB4C8-63A7-42E4-AE4B-0708AF110012}" type="presParOf" srcId="{943BC1C6-7F78-4F3C-BD0B-890C57A4A361}" destId="{FFEB7A2F-D06D-4A23-BEAC-AFDDE27920E1}" srcOrd="2" destOrd="0" presId="urn:microsoft.com/office/officeart/2005/8/layout/vList2"/>
    <dgm:cxn modelId="{B4A53875-2E90-4542-BE94-39E6E3137984}" type="presParOf" srcId="{943BC1C6-7F78-4F3C-BD0B-890C57A4A361}" destId="{8674DDF5-7ADC-4873-A80E-EDF1BD0F15C9}" srcOrd="3" destOrd="0" presId="urn:microsoft.com/office/officeart/2005/8/layout/vList2"/>
    <dgm:cxn modelId="{07111DC8-3576-4BA6-9239-1C33427075FD}" type="presParOf" srcId="{943BC1C6-7F78-4F3C-BD0B-890C57A4A361}" destId="{9BF3E1C7-B0F8-4A6C-BAF7-FD43625ABDFA}" srcOrd="4" destOrd="0" presId="urn:microsoft.com/office/officeart/2005/8/layout/vList2"/>
    <dgm:cxn modelId="{A72D1DCD-003E-490F-A456-A760F8D67D67}" type="presParOf" srcId="{943BC1C6-7F78-4F3C-BD0B-890C57A4A361}" destId="{B7CB196D-C68E-4B86-93CD-238642B112EB}" srcOrd="5" destOrd="0" presId="urn:microsoft.com/office/officeart/2005/8/layout/vList2"/>
    <dgm:cxn modelId="{1AEDF016-FCBF-4EC6-9347-0295D26761BE}" type="presParOf" srcId="{943BC1C6-7F78-4F3C-BD0B-890C57A4A361}" destId="{E9277CAF-BD14-4F36-913A-D7DDB1A8176B}" srcOrd="6" destOrd="0" presId="urn:microsoft.com/office/officeart/2005/8/layout/vList2"/>
    <dgm:cxn modelId="{66AF5EAD-2AB8-44FE-B696-46478AE6F097}" type="presParOf" srcId="{943BC1C6-7F78-4F3C-BD0B-890C57A4A361}" destId="{D5CA7528-3535-44CD-9946-3A81EA22CF97}" srcOrd="7" destOrd="0" presId="urn:microsoft.com/office/officeart/2005/8/layout/vList2"/>
    <dgm:cxn modelId="{29619DC6-8DC8-4F26-AAF0-F59857CD283E}" type="presParOf" srcId="{943BC1C6-7F78-4F3C-BD0B-890C57A4A361}" destId="{D1B6DCA5-1BBE-4926-BFCB-142030DCFEB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64E29B0-E516-4E2F-9585-0F92F71E607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37EA020-85B3-434B-92C0-0A80DFCA86B4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این پروتکل قابلیت کنترل جریان داده ها </a:t>
          </a:r>
          <a:r>
            <a:rPr lang="en-US" smtClean="0">
              <a:cs typeface="B Titr" panose="00000700000000000000" pitchFamily="2" charset="-78"/>
            </a:rPr>
            <a:t>(Flow Control)</a:t>
          </a:r>
          <a:r>
            <a:rPr lang="fa-IR" smtClean="0">
              <a:cs typeface="B Titr" panose="00000700000000000000" pitchFamily="2" charset="-78"/>
            </a:rPr>
            <a:t> را نیز دارد.</a:t>
          </a:r>
          <a:endParaRPr lang="en-US">
            <a:cs typeface="B Titr" panose="00000700000000000000" pitchFamily="2" charset="-78"/>
          </a:endParaRPr>
        </a:p>
      </dgm:t>
    </dgm:pt>
    <dgm:pt modelId="{0DA49661-E07E-4F85-A275-701E57070F52}" type="parTrans" cxnId="{B4F81AF5-7DC9-490E-90D7-086863FF79A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D252E10-603B-482A-8FA4-2FCC366440DB}" type="sibTrans" cxnId="{B4F81AF5-7DC9-490E-90D7-086863FF79A0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69C9410-49F3-4581-A3C9-DC14C0B3437C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پروتکل دوم </a:t>
          </a:r>
          <a:r>
            <a:rPr lang="en-US" smtClean="0">
              <a:cs typeface="B Titr" panose="00000700000000000000" pitchFamily="2" charset="-78"/>
            </a:rPr>
            <a:t>(User Datagram Protocol)</a:t>
          </a:r>
          <a:r>
            <a:rPr lang="fa-IR" smtClean="0">
              <a:cs typeface="B Titr" panose="00000700000000000000" pitchFamily="2" charset="-78"/>
            </a:rPr>
            <a:t> یک پروتکل غیرمتصل غیر قابل اعتماد است</a:t>
          </a:r>
          <a:endParaRPr lang="en-US">
            <a:cs typeface="B Titr" panose="00000700000000000000" pitchFamily="2" charset="-78"/>
          </a:endParaRPr>
        </a:p>
      </dgm:t>
    </dgm:pt>
    <dgm:pt modelId="{B5A5648F-E10B-4DF2-A64C-353B8EF0318E}" type="parTrans" cxnId="{B06B0DEE-C25A-4D06-86E8-281BF6DDC26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9631A23-53BD-417F-8EF0-2B9A4DCF5CA5}" type="sibTrans" cxnId="{B06B0DEE-C25A-4D06-86E8-281BF6DDC26C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BC31516-AA45-46C5-A37A-8BADEC9F1CCC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زمانیکه نیازی به سخت گیری </a:t>
          </a:r>
          <a:r>
            <a:rPr lang="en-US" smtClean="0">
              <a:cs typeface="B Titr" panose="00000700000000000000" pitchFamily="2" charset="-78"/>
            </a:rPr>
            <a:t>TCP</a:t>
          </a:r>
          <a:r>
            <a:rPr lang="fa-IR" smtClean="0">
              <a:cs typeface="B Titr" panose="00000700000000000000" pitchFamily="2" charset="-78"/>
            </a:rPr>
            <a:t> نیست از آن استفاده می شود.</a:t>
          </a:r>
          <a:endParaRPr lang="en-US">
            <a:cs typeface="B Titr" panose="00000700000000000000" pitchFamily="2" charset="-78"/>
          </a:endParaRPr>
        </a:p>
      </dgm:t>
    </dgm:pt>
    <dgm:pt modelId="{B72792CA-FD72-49A1-A475-3B55A28927B6}" type="parTrans" cxnId="{C3C69763-EC1C-43B2-9ABA-8AE19E3B2F3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A0AD346-B2D5-48EA-B48E-7B80F21EA54C}" type="sibTrans" cxnId="{C3C69763-EC1C-43B2-9ABA-8AE19E3B2F3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DE78575D-C78D-4768-9F35-37E3B389F357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زمانیکه  سرعت مهمتر از دقت باشد(مانند انتقال صوت و تصویر) یا زمانیکه فرآیند درخواست – پاسخ یکبار انجام شود، بکار می رود.</a:t>
          </a:r>
          <a:endParaRPr lang="en-US">
            <a:cs typeface="B Titr" panose="00000700000000000000" pitchFamily="2" charset="-78"/>
          </a:endParaRPr>
        </a:p>
      </dgm:t>
    </dgm:pt>
    <dgm:pt modelId="{F571B161-0826-40CD-AD78-3719D628B1A0}" type="parTrans" cxnId="{F04987BC-E98C-4132-A835-C035BAD3CD1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CC40ABF-3431-415E-91DC-235690C18AF7}" type="sibTrans" cxnId="{F04987BC-E98C-4132-A835-C035BAD3CD1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888FD58-A2A9-4255-A5AC-E7829EF05B96}" type="pres">
      <dgm:prSet presAssocID="{064E29B0-E516-4E2F-9585-0F92F71E60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D54F97-8AFD-4A11-BC24-C018DA93E418}" type="pres">
      <dgm:prSet presAssocID="{F37EA020-85B3-434B-92C0-0A80DFCA86B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EE381-E6AC-4874-BC9A-668004587284}" type="pres">
      <dgm:prSet presAssocID="{FD252E10-603B-482A-8FA4-2FCC366440DB}" presName="spacer" presStyleCnt="0"/>
      <dgm:spPr/>
    </dgm:pt>
    <dgm:pt modelId="{B5C10C02-A9B2-4595-8064-189498511614}" type="pres">
      <dgm:prSet presAssocID="{169C9410-49F3-4581-A3C9-DC14C0B3437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45E4A-EBDE-445E-8C9F-E3E893ABF8DD}" type="pres">
      <dgm:prSet presAssocID="{99631A23-53BD-417F-8EF0-2B9A4DCF5CA5}" presName="spacer" presStyleCnt="0"/>
      <dgm:spPr/>
    </dgm:pt>
    <dgm:pt modelId="{5B466A9F-29D3-4A4B-99C0-0F919342302C}" type="pres">
      <dgm:prSet presAssocID="{4BC31516-AA45-46C5-A37A-8BADEC9F1CC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528F5-F1A7-4D7B-B0C9-EDA00441324C}" type="pres">
      <dgm:prSet presAssocID="{9A0AD346-B2D5-48EA-B48E-7B80F21EA54C}" presName="spacer" presStyleCnt="0"/>
      <dgm:spPr/>
    </dgm:pt>
    <dgm:pt modelId="{5A446C41-599B-4985-85EC-B8E8FD961E9F}" type="pres">
      <dgm:prSet presAssocID="{DE78575D-C78D-4768-9F35-37E3B389F35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00EEB-542F-4677-9FD9-E6BEF6D2BEDA}" type="presOf" srcId="{169C9410-49F3-4581-A3C9-DC14C0B3437C}" destId="{B5C10C02-A9B2-4595-8064-189498511614}" srcOrd="0" destOrd="0" presId="urn:microsoft.com/office/officeart/2005/8/layout/vList2"/>
    <dgm:cxn modelId="{A979B2B2-79E7-43EF-B712-0E45E1538B30}" type="presOf" srcId="{DE78575D-C78D-4768-9F35-37E3B389F357}" destId="{5A446C41-599B-4985-85EC-B8E8FD961E9F}" srcOrd="0" destOrd="0" presId="urn:microsoft.com/office/officeart/2005/8/layout/vList2"/>
    <dgm:cxn modelId="{541CA42F-10DD-4967-BB00-C0F5174141BB}" type="presOf" srcId="{4BC31516-AA45-46C5-A37A-8BADEC9F1CCC}" destId="{5B466A9F-29D3-4A4B-99C0-0F919342302C}" srcOrd="0" destOrd="0" presId="urn:microsoft.com/office/officeart/2005/8/layout/vList2"/>
    <dgm:cxn modelId="{C3C69763-EC1C-43B2-9ABA-8AE19E3B2F36}" srcId="{064E29B0-E516-4E2F-9585-0F92F71E6077}" destId="{4BC31516-AA45-46C5-A37A-8BADEC9F1CCC}" srcOrd="2" destOrd="0" parTransId="{B72792CA-FD72-49A1-A475-3B55A28927B6}" sibTransId="{9A0AD346-B2D5-48EA-B48E-7B80F21EA54C}"/>
    <dgm:cxn modelId="{B06B0DEE-C25A-4D06-86E8-281BF6DDC26C}" srcId="{064E29B0-E516-4E2F-9585-0F92F71E6077}" destId="{169C9410-49F3-4581-A3C9-DC14C0B3437C}" srcOrd="1" destOrd="0" parTransId="{B5A5648F-E10B-4DF2-A64C-353B8EF0318E}" sibTransId="{99631A23-53BD-417F-8EF0-2B9A4DCF5CA5}"/>
    <dgm:cxn modelId="{F04987BC-E98C-4132-A835-C035BAD3CD19}" srcId="{064E29B0-E516-4E2F-9585-0F92F71E6077}" destId="{DE78575D-C78D-4768-9F35-37E3B389F357}" srcOrd="3" destOrd="0" parTransId="{F571B161-0826-40CD-AD78-3719D628B1A0}" sibTransId="{7CC40ABF-3431-415E-91DC-235690C18AF7}"/>
    <dgm:cxn modelId="{F7D470AA-78C9-46E9-B85B-2CB550834F94}" type="presOf" srcId="{F37EA020-85B3-434B-92C0-0A80DFCA86B4}" destId="{4ED54F97-8AFD-4A11-BC24-C018DA93E418}" srcOrd="0" destOrd="0" presId="urn:microsoft.com/office/officeart/2005/8/layout/vList2"/>
    <dgm:cxn modelId="{E8A4E8F1-ED50-41EC-89D7-09C3C83DFE13}" type="presOf" srcId="{064E29B0-E516-4E2F-9585-0F92F71E6077}" destId="{9888FD58-A2A9-4255-A5AC-E7829EF05B96}" srcOrd="0" destOrd="0" presId="urn:microsoft.com/office/officeart/2005/8/layout/vList2"/>
    <dgm:cxn modelId="{B4F81AF5-7DC9-490E-90D7-086863FF79A0}" srcId="{064E29B0-E516-4E2F-9585-0F92F71E6077}" destId="{F37EA020-85B3-434B-92C0-0A80DFCA86B4}" srcOrd="0" destOrd="0" parTransId="{0DA49661-E07E-4F85-A275-701E57070F52}" sibTransId="{FD252E10-603B-482A-8FA4-2FCC366440DB}"/>
    <dgm:cxn modelId="{83F76CF3-819D-41E0-9BD8-561674626D65}" type="presParOf" srcId="{9888FD58-A2A9-4255-A5AC-E7829EF05B96}" destId="{4ED54F97-8AFD-4A11-BC24-C018DA93E418}" srcOrd="0" destOrd="0" presId="urn:microsoft.com/office/officeart/2005/8/layout/vList2"/>
    <dgm:cxn modelId="{8852244E-9763-4284-8BF8-AEA698503EAB}" type="presParOf" srcId="{9888FD58-A2A9-4255-A5AC-E7829EF05B96}" destId="{897EE381-E6AC-4874-BC9A-668004587284}" srcOrd="1" destOrd="0" presId="urn:microsoft.com/office/officeart/2005/8/layout/vList2"/>
    <dgm:cxn modelId="{B2715FF3-5C1C-417A-A5A7-5D70CABDB4B5}" type="presParOf" srcId="{9888FD58-A2A9-4255-A5AC-E7829EF05B96}" destId="{B5C10C02-A9B2-4595-8064-189498511614}" srcOrd="2" destOrd="0" presId="urn:microsoft.com/office/officeart/2005/8/layout/vList2"/>
    <dgm:cxn modelId="{1323F060-456A-4BBB-B92F-698157770E6E}" type="presParOf" srcId="{9888FD58-A2A9-4255-A5AC-E7829EF05B96}" destId="{90F45E4A-EBDE-445E-8C9F-E3E893ABF8DD}" srcOrd="3" destOrd="0" presId="urn:microsoft.com/office/officeart/2005/8/layout/vList2"/>
    <dgm:cxn modelId="{4B5BBA23-3D80-4248-AD6F-A6E839402A4D}" type="presParOf" srcId="{9888FD58-A2A9-4255-A5AC-E7829EF05B96}" destId="{5B466A9F-29D3-4A4B-99C0-0F919342302C}" srcOrd="4" destOrd="0" presId="urn:microsoft.com/office/officeart/2005/8/layout/vList2"/>
    <dgm:cxn modelId="{9DDCD0CD-392E-4ADC-8141-101EBA36108E}" type="presParOf" srcId="{9888FD58-A2A9-4255-A5AC-E7829EF05B96}" destId="{AC4528F5-F1A7-4D7B-B0C9-EDA00441324C}" srcOrd="5" destOrd="0" presId="urn:microsoft.com/office/officeart/2005/8/layout/vList2"/>
    <dgm:cxn modelId="{D8F4A265-1CE8-4C75-AE89-B8BDF8D152A2}" type="presParOf" srcId="{9888FD58-A2A9-4255-A5AC-E7829EF05B96}" destId="{5A446C41-599B-4985-85EC-B8E8FD961E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FE46C5B-3D7E-48D5-A3E8-C41BB8F3F958}" type="doc">
      <dgm:prSet loTypeId="urn:microsoft.com/office/officeart/2008/layout/PictureStrip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DF54EC0-3972-473B-837C-C6AC2EDFFF96}">
      <dgm:prSet custT="1"/>
      <dgm:spPr/>
      <dgm:t>
        <a:bodyPr/>
        <a:lstStyle/>
        <a:p>
          <a:pPr rtl="1"/>
          <a:r>
            <a:rPr lang="fa-IR" sz="1400" smtClean="0">
              <a:cs typeface="B Titr" panose="00000700000000000000" pitchFamily="2" charset="-78"/>
            </a:rPr>
            <a:t>در این مدل، لایه های نشست و نمایش وجود ندارد. (تجربه مدل </a:t>
          </a:r>
          <a:r>
            <a:rPr lang="en-US" sz="1400" smtClean="0">
              <a:cs typeface="B Titr" panose="00000700000000000000" pitchFamily="2" charset="-78"/>
            </a:rPr>
            <a:t>OSI</a:t>
          </a:r>
          <a:r>
            <a:rPr lang="fa-IR" sz="1400" smtClean="0">
              <a:cs typeface="B Titr" panose="00000700000000000000" pitchFamily="2" charset="-78"/>
            </a:rPr>
            <a:t> هم نشان داد که این دو لایه بندرت کاربرد پیدا میکنند.)</a:t>
          </a:r>
          <a:endParaRPr lang="en-US" sz="1400">
            <a:cs typeface="B Titr" panose="00000700000000000000" pitchFamily="2" charset="-78"/>
          </a:endParaRPr>
        </a:p>
      </dgm:t>
    </dgm:pt>
    <dgm:pt modelId="{03CC460B-3C90-41D2-ACE5-4EF0B4626A01}" type="parTrans" cxnId="{A1EF6A1D-D45E-45DC-B049-4DE6D63186EC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63002AE5-A58A-407E-AEC1-51FF03232C88}" type="sibTrans" cxnId="{A1EF6A1D-D45E-45DC-B049-4DE6D63186EC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3A99AF29-46EA-4C80-A636-30BC8AC7B5D7}">
      <dgm:prSet custT="1"/>
      <dgm:spPr/>
      <dgm:t>
        <a:bodyPr/>
        <a:lstStyle/>
        <a:p>
          <a:pPr rtl="1"/>
          <a:r>
            <a:rPr lang="fa-IR" sz="1400" smtClean="0">
              <a:cs typeface="B Titr" panose="00000700000000000000" pitchFamily="2" charset="-78"/>
            </a:rPr>
            <a:t>تمام پروتکلهای سطح بالا در این لایه قرار دارند.</a:t>
          </a:r>
          <a:endParaRPr lang="en-US" sz="1400">
            <a:cs typeface="B Titr" panose="00000700000000000000" pitchFamily="2" charset="-78"/>
          </a:endParaRPr>
        </a:p>
      </dgm:t>
    </dgm:pt>
    <dgm:pt modelId="{9A6A59D8-4582-4A4F-92B6-B1A485DDDE9E}" type="parTrans" cxnId="{5266EF25-530D-4ECF-BC3F-61A294AC9C84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89D682C9-79D7-495F-BA35-0DDE3D9A78C4}" type="sibTrans" cxnId="{5266EF25-530D-4ECF-BC3F-61A294AC9C84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E1A19462-A1E1-42B2-AD3D-14A855241825}">
      <dgm:prSet custT="1"/>
      <dgm:spPr/>
      <dgm:t>
        <a:bodyPr/>
        <a:lstStyle/>
        <a:p>
          <a:pPr rtl="1"/>
          <a:r>
            <a:rPr lang="fa-IR" sz="1400" smtClean="0">
              <a:cs typeface="B Titr" panose="00000700000000000000" pitchFamily="2" charset="-78"/>
            </a:rPr>
            <a:t>پروتکل ترمینال مجازی </a:t>
          </a:r>
          <a:r>
            <a:rPr lang="en-US" sz="1400" smtClean="0">
              <a:cs typeface="B Titr" panose="00000700000000000000" pitchFamily="2" charset="-78"/>
            </a:rPr>
            <a:t>TELNET</a:t>
          </a:r>
          <a:endParaRPr lang="en-US" sz="1400">
            <a:cs typeface="B Titr" panose="00000700000000000000" pitchFamily="2" charset="-78"/>
          </a:endParaRPr>
        </a:p>
      </dgm:t>
    </dgm:pt>
    <dgm:pt modelId="{C119B365-78D7-481F-97B6-2F490AFDB1CF}" type="parTrans" cxnId="{FB57B3F5-6C21-4DEC-92FF-03C29D141F4F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91AEE16A-36EC-41CA-81C9-E498CA7CDAF0}" type="sibTrans" cxnId="{FB57B3F5-6C21-4DEC-92FF-03C29D141F4F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DBE3BB0F-F82A-48E4-AD7E-331FADFF2A99}">
      <dgm:prSet custT="1"/>
      <dgm:spPr/>
      <dgm:t>
        <a:bodyPr/>
        <a:lstStyle/>
        <a:p>
          <a:pPr rtl="1"/>
          <a:r>
            <a:rPr lang="fa-IR" sz="1400" smtClean="0">
              <a:cs typeface="B Titr" panose="00000700000000000000" pitchFamily="2" charset="-78"/>
            </a:rPr>
            <a:t>پروتکل انتقال فایل </a:t>
          </a:r>
          <a:r>
            <a:rPr lang="en-US" sz="1400" smtClean="0">
              <a:cs typeface="B Titr" panose="00000700000000000000" pitchFamily="2" charset="-78"/>
            </a:rPr>
            <a:t>FTP</a:t>
          </a:r>
          <a:endParaRPr lang="en-US" sz="1400">
            <a:cs typeface="B Titr" panose="00000700000000000000" pitchFamily="2" charset="-78"/>
          </a:endParaRPr>
        </a:p>
      </dgm:t>
    </dgm:pt>
    <dgm:pt modelId="{2B6D2528-2EB6-4C6E-82C9-B73634838389}" type="parTrans" cxnId="{738D2D3B-3953-497A-B47C-BF051D8841D6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2925BB05-AC51-4A7E-A049-8E74FCBE8142}" type="sibTrans" cxnId="{738D2D3B-3953-497A-B47C-BF051D8841D6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7D83A035-0FB9-4214-9D93-9877D8E21003}">
      <dgm:prSet custT="1"/>
      <dgm:spPr/>
      <dgm:t>
        <a:bodyPr/>
        <a:lstStyle/>
        <a:p>
          <a:pPr rtl="1"/>
          <a:r>
            <a:rPr lang="fa-IR" sz="1400" smtClean="0">
              <a:cs typeface="B Titr" panose="00000700000000000000" pitchFamily="2" charset="-78"/>
            </a:rPr>
            <a:t>پست الکترونیک </a:t>
          </a:r>
          <a:r>
            <a:rPr lang="en-US" sz="1400" smtClean="0">
              <a:cs typeface="B Titr" panose="00000700000000000000" pitchFamily="2" charset="-78"/>
            </a:rPr>
            <a:t>SMTP</a:t>
          </a:r>
          <a:endParaRPr lang="en-US" sz="1400">
            <a:cs typeface="B Titr" panose="00000700000000000000" pitchFamily="2" charset="-78"/>
          </a:endParaRPr>
        </a:p>
      </dgm:t>
    </dgm:pt>
    <dgm:pt modelId="{A68B8858-65A0-4D5D-95D9-5E10649D31D8}" type="parTrans" cxnId="{69AA7CF8-3259-4BF0-9C88-8F4E4E837F32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ED275E9D-3FF1-4509-B059-5D57C060208B}" type="sibTrans" cxnId="{69AA7CF8-3259-4BF0-9C88-8F4E4E837F32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D21D7103-67E2-4AB9-B2A8-4C592784487D}">
      <dgm:prSet custT="1"/>
      <dgm:spPr/>
      <dgm:t>
        <a:bodyPr/>
        <a:lstStyle/>
        <a:p>
          <a:pPr rtl="1"/>
          <a:r>
            <a:rPr lang="fa-IR" sz="1400" smtClean="0">
              <a:cs typeface="B Titr" panose="00000700000000000000" pitchFamily="2" charset="-78"/>
            </a:rPr>
            <a:t>پروتکل نام حوزه (ناحیه) </a:t>
          </a:r>
          <a:r>
            <a:rPr lang="en-US" sz="1400" smtClean="0">
              <a:cs typeface="B Titr" panose="00000700000000000000" pitchFamily="2" charset="-78"/>
            </a:rPr>
            <a:t>DNS</a:t>
          </a:r>
          <a:r>
            <a:rPr lang="fa-IR" sz="1400" smtClean="0">
              <a:cs typeface="B Titr" panose="00000700000000000000" pitchFamily="2" charset="-78"/>
            </a:rPr>
            <a:t> برای ترجمه نامها به آدرس شبکه</a:t>
          </a:r>
          <a:endParaRPr lang="en-US" sz="1400">
            <a:cs typeface="B Titr" panose="00000700000000000000" pitchFamily="2" charset="-78"/>
          </a:endParaRPr>
        </a:p>
      </dgm:t>
    </dgm:pt>
    <dgm:pt modelId="{22BA0168-47F6-4B9A-A2DA-D043148A2AF8}" type="parTrans" cxnId="{C83EEAA8-D308-4485-86BC-04655C302D29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43ABC7FF-4DFA-4F74-B8CB-8D6BED4638EB}" type="sibTrans" cxnId="{C83EEAA8-D308-4485-86BC-04655C302D29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97447AC8-D10F-477E-BA3A-52A6EF20A78A}">
      <dgm:prSet custT="1"/>
      <dgm:spPr/>
      <dgm:t>
        <a:bodyPr/>
        <a:lstStyle/>
        <a:p>
          <a:pPr rtl="1"/>
          <a:r>
            <a:rPr lang="fa-IR" sz="1400" smtClean="0">
              <a:cs typeface="B Titr" panose="00000700000000000000" pitchFamily="2" charset="-78"/>
            </a:rPr>
            <a:t>پروتکل انتقال خبر </a:t>
          </a:r>
          <a:r>
            <a:rPr lang="en-US" sz="1400" smtClean="0">
              <a:cs typeface="B Titr" panose="00000700000000000000" pitchFamily="2" charset="-78"/>
            </a:rPr>
            <a:t>NNTP</a:t>
          </a:r>
          <a:endParaRPr lang="en-US" sz="1400">
            <a:cs typeface="B Titr" panose="00000700000000000000" pitchFamily="2" charset="-78"/>
          </a:endParaRPr>
        </a:p>
      </dgm:t>
    </dgm:pt>
    <dgm:pt modelId="{1E6F96E3-7844-421E-B02B-2B6E2A00878A}" type="parTrans" cxnId="{93E1B174-EF43-4AED-9AD7-3A7A92BF9BFA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15B187CA-27FB-42F9-9B6F-D79095106FD5}" type="sibTrans" cxnId="{93E1B174-EF43-4AED-9AD7-3A7A92BF9BFA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634DA8F5-1C4A-47DC-8C25-D6A762F59A9F}">
      <dgm:prSet custT="1"/>
      <dgm:spPr/>
      <dgm:t>
        <a:bodyPr/>
        <a:lstStyle/>
        <a:p>
          <a:pPr rtl="1"/>
          <a:r>
            <a:rPr lang="fa-IR" sz="1400" smtClean="0">
              <a:cs typeface="B Titr" panose="00000700000000000000" pitchFamily="2" charset="-78"/>
            </a:rPr>
            <a:t>پروتکل انتقال صفحات ابر متن </a:t>
          </a:r>
          <a:r>
            <a:rPr lang="en-US" sz="1400" smtClean="0">
              <a:cs typeface="B Titr" panose="00000700000000000000" pitchFamily="2" charset="-78"/>
            </a:rPr>
            <a:t>HTTP</a:t>
          </a:r>
          <a:endParaRPr lang="en-US" sz="1400">
            <a:cs typeface="B Titr" panose="00000700000000000000" pitchFamily="2" charset="-78"/>
          </a:endParaRPr>
        </a:p>
      </dgm:t>
    </dgm:pt>
    <dgm:pt modelId="{358668CE-B43D-4130-BA25-63BCABD37ECF}" type="parTrans" cxnId="{D3E4C36C-BB22-4FE3-922F-7640532B493E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C7313B76-ECEF-4178-B620-497EF87CCD24}" type="sibTrans" cxnId="{D3E4C36C-BB22-4FE3-922F-7640532B493E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8C5F663B-0509-4465-ACEF-2702BEB7800C}">
      <dgm:prSet custT="1"/>
      <dgm:spPr/>
      <dgm:t>
        <a:bodyPr/>
        <a:lstStyle/>
        <a:p>
          <a:pPr rtl="1"/>
          <a:r>
            <a:rPr lang="fa-IR" sz="1400" smtClean="0">
              <a:cs typeface="B Titr" panose="00000700000000000000" pitchFamily="2" charset="-78"/>
            </a:rPr>
            <a:t>و دهها پروتکل دیگر</a:t>
          </a:r>
          <a:endParaRPr lang="en-US" sz="1400">
            <a:cs typeface="B Titr" panose="00000700000000000000" pitchFamily="2" charset="-78"/>
          </a:endParaRPr>
        </a:p>
      </dgm:t>
    </dgm:pt>
    <dgm:pt modelId="{291D2C51-CB4D-4C2B-A094-738F2C4022E0}" type="parTrans" cxnId="{D686AFE6-E355-43A8-B4B7-CE67EAEE620A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7FF6BAD3-DB48-4A60-88FE-6BF777F27566}" type="sibTrans" cxnId="{D686AFE6-E355-43A8-B4B7-CE67EAEE620A}">
      <dgm:prSet/>
      <dgm:spPr/>
      <dgm:t>
        <a:bodyPr/>
        <a:lstStyle/>
        <a:p>
          <a:endParaRPr lang="en-US" sz="2000">
            <a:cs typeface="B Titr" panose="00000700000000000000" pitchFamily="2" charset="-78"/>
          </a:endParaRPr>
        </a:p>
      </dgm:t>
    </dgm:pt>
    <dgm:pt modelId="{85C4A9F9-79E3-40D3-A66D-C89E46E6F416}" type="pres">
      <dgm:prSet presAssocID="{5FE46C5B-3D7E-48D5-A3E8-C41BB8F3F95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62F22A-7FA2-46EA-9639-10FBC4F00679}" type="pres">
      <dgm:prSet presAssocID="{9DF54EC0-3972-473B-837C-C6AC2EDFFF96}" presName="composite" presStyleCnt="0"/>
      <dgm:spPr/>
    </dgm:pt>
    <dgm:pt modelId="{9545F783-0AE5-49B3-B7A4-3F392F38A699}" type="pres">
      <dgm:prSet presAssocID="{9DF54EC0-3972-473B-837C-C6AC2EDFFF96}" presName="rect1" presStyleLbl="trAlignAcc1" presStyleIdx="0" presStyleCnt="9" custScaleY="171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CF747-810E-4582-A70B-2014235E8EF9}" type="pres">
      <dgm:prSet presAssocID="{9DF54EC0-3972-473B-837C-C6AC2EDFFF96}" presName="rect2" presStyleLbl="fgImgPlace1" presStyleIdx="0" presStyleCnt="9"/>
      <dgm:spPr/>
    </dgm:pt>
    <dgm:pt modelId="{B9A91EBA-205D-452B-AFF1-4EA602776C6A}" type="pres">
      <dgm:prSet presAssocID="{63002AE5-A58A-407E-AEC1-51FF03232C88}" presName="sibTrans" presStyleCnt="0"/>
      <dgm:spPr/>
    </dgm:pt>
    <dgm:pt modelId="{ECAC7AF7-EE12-4FAD-AB69-6C5E709A3F82}" type="pres">
      <dgm:prSet presAssocID="{3A99AF29-46EA-4C80-A636-30BC8AC7B5D7}" presName="composite" presStyleCnt="0"/>
      <dgm:spPr/>
    </dgm:pt>
    <dgm:pt modelId="{9634160A-AA3B-4AA9-BCA0-9B90DCBBDC54}" type="pres">
      <dgm:prSet presAssocID="{3A99AF29-46EA-4C80-A636-30BC8AC7B5D7}" presName="rect1" presStyleLbl="trAlignAcc1" presStyleIdx="1" presStyleCnt="9" custScaleY="171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69E79-7AF6-4E4F-865F-B64EC0AE8974}" type="pres">
      <dgm:prSet presAssocID="{3A99AF29-46EA-4C80-A636-30BC8AC7B5D7}" presName="rect2" presStyleLbl="fgImgPlace1" presStyleIdx="1" presStyleCnt="9"/>
      <dgm:spPr/>
    </dgm:pt>
    <dgm:pt modelId="{91DA53DC-501A-487C-B3A4-7A513511A284}" type="pres">
      <dgm:prSet presAssocID="{89D682C9-79D7-495F-BA35-0DDE3D9A78C4}" presName="sibTrans" presStyleCnt="0"/>
      <dgm:spPr/>
    </dgm:pt>
    <dgm:pt modelId="{645A95FF-7292-42C6-83C0-0BF5BCD352DB}" type="pres">
      <dgm:prSet presAssocID="{E1A19462-A1E1-42B2-AD3D-14A855241825}" presName="composite" presStyleCnt="0"/>
      <dgm:spPr/>
    </dgm:pt>
    <dgm:pt modelId="{83E56006-6DD1-479A-8F78-FA5965F63B7A}" type="pres">
      <dgm:prSet presAssocID="{E1A19462-A1E1-42B2-AD3D-14A855241825}" presName="rect1" presStyleLbl="trAlignAcc1" presStyleIdx="2" presStyleCnt="9" custScaleY="171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41D0F-A0AB-4ECD-A8A1-6CA4E3CA2323}" type="pres">
      <dgm:prSet presAssocID="{E1A19462-A1E1-42B2-AD3D-14A855241825}" presName="rect2" presStyleLbl="fgImgPlace1" presStyleIdx="2" presStyleCnt="9"/>
      <dgm:spPr/>
    </dgm:pt>
    <dgm:pt modelId="{C53166D4-0528-4608-A59A-2C678718488E}" type="pres">
      <dgm:prSet presAssocID="{91AEE16A-36EC-41CA-81C9-E498CA7CDAF0}" presName="sibTrans" presStyleCnt="0"/>
      <dgm:spPr/>
    </dgm:pt>
    <dgm:pt modelId="{F46C843B-57C7-40A1-BBB1-8B0EF6A4EADE}" type="pres">
      <dgm:prSet presAssocID="{DBE3BB0F-F82A-48E4-AD7E-331FADFF2A99}" presName="composite" presStyleCnt="0"/>
      <dgm:spPr/>
    </dgm:pt>
    <dgm:pt modelId="{D4C87D2F-1B03-4E64-AB53-7EAE33A9DADA}" type="pres">
      <dgm:prSet presAssocID="{DBE3BB0F-F82A-48E4-AD7E-331FADFF2A99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6F12F-4077-485B-B059-64A52E2BE30C}" type="pres">
      <dgm:prSet presAssocID="{DBE3BB0F-F82A-48E4-AD7E-331FADFF2A99}" presName="rect2" presStyleLbl="fgImgPlace1" presStyleIdx="3" presStyleCnt="9"/>
      <dgm:spPr/>
    </dgm:pt>
    <dgm:pt modelId="{A2EEC2F2-8DE7-465C-907B-8AD7E835A38F}" type="pres">
      <dgm:prSet presAssocID="{2925BB05-AC51-4A7E-A049-8E74FCBE8142}" presName="sibTrans" presStyleCnt="0"/>
      <dgm:spPr/>
    </dgm:pt>
    <dgm:pt modelId="{A65F036A-888D-4476-A8EB-831751A8E7C4}" type="pres">
      <dgm:prSet presAssocID="{7D83A035-0FB9-4214-9D93-9877D8E21003}" presName="composite" presStyleCnt="0"/>
      <dgm:spPr/>
    </dgm:pt>
    <dgm:pt modelId="{66CB35F2-DEDB-4911-A0DF-CF469EFA4B40}" type="pres">
      <dgm:prSet presAssocID="{7D83A035-0FB9-4214-9D93-9877D8E21003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B6EB2-F4C8-4686-8CDC-A816899B077A}" type="pres">
      <dgm:prSet presAssocID="{7D83A035-0FB9-4214-9D93-9877D8E21003}" presName="rect2" presStyleLbl="fgImgPlace1" presStyleIdx="4" presStyleCnt="9"/>
      <dgm:spPr/>
    </dgm:pt>
    <dgm:pt modelId="{7A16ED23-DD61-495F-8D0D-46787D79E2F6}" type="pres">
      <dgm:prSet presAssocID="{ED275E9D-3FF1-4509-B059-5D57C060208B}" presName="sibTrans" presStyleCnt="0"/>
      <dgm:spPr/>
    </dgm:pt>
    <dgm:pt modelId="{EF762EB0-7B30-4ED2-B3CB-E9CB23809F4B}" type="pres">
      <dgm:prSet presAssocID="{D21D7103-67E2-4AB9-B2A8-4C592784487D}" presName="composite" presStyleCnt="0"/>
      <dgm:spPr/>
    </dgm:pt>
    <dgm:pt modelId="{A137580F-8BAD-4655-9FD0-E2B9967511E6}" type="pres">
      <dgm:prSet presAssocID="{D21D7103-67E2-4AB9-B2A8-4C592784487D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204D3-8A1F-4DE2-A0F8-3B24A73580B6}" type="pres">
      <dgm:prSet presAssocID="{D21D7103-67E2-4AB9-B2A8-4C592784487D}" presName="rect2" presStyleLbl="fgImgPlace1" presStyleIdx="5" presStyleCnt="9"/>
      <dgm:spPr/>
    </dgm:pt>
    <dgm:pt modelId="{DBAF7349-18A3-4F6C-B5D3-2EA764871B65}" type="pres">
      <dgm:prSet presAssocID="{43ABC7FF-4DFA-4F74-B8CB-8D6BED4638EB}" presName="sibTrans" presStyleCnt="0"/>
      <dgm:spPr/>
    </dgm:pt>
    <dgm:pt modelId="{663A090D-3387-4F7F-A98F-F8E8C4BB00D7}" type="pres">
      <dgm:prSet presAssocID="{97447AC8-D10F-477E-BA3A-52A6EF20A78A}" presName="composite" presStyleCnt="0"/>
      <dgm:spPr/>
    </dgm:pt>
    <dgm:pt modelId="{07E327B4-7F8A-40D1-8EEF-3FE72CDA42F5}" type="pres">
      <dgm:prSet presAssocID="{97447AC8-D10F-477E-BA3A-52A6EF20A78A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26C24-724E-4B95-B095-3B4E476907AA}" type="pres">
      <dgm:prSet presAssocID="{97447AC8-D10F-477E-BA3A-52A6EF20A78A}" presName="rect2" presStyleLbl="fgImgPlace1" presStyleIdx="6" presStyleCnt="9"/>
      <dgm:spPr/>
    </dgm:pt>
    <dgm:pt modelId="{9A907622-3AD0-4943-BAFF-142C1AC2B190}" type="pres">
      <dgm:prSet presAssocID="{15B187CA-27FB-42F9-9B6F-D79095106FD5}" presName="sibTrans" presStyleCnt="0"/>
      <dgm:spPr/>
    </dgm:pt>
    <dgm:pt modelId="{F8B6BF27-E375-49D8-8A96-8F2A138E5C82}" type="pres">
      <dgm:prSet presAssocID="{634DA8F5-1C4A-47DC-8C25-D6A762F59A9F}" presName="composite" presStyleCnt="0"/>
      <dgm:spPr/>
    </dgm:pt>
    <dgm:pt modelId="{CC977A96-49F8-4FDF-8396-E7683125B106}" type="pres">
      <dgm:prSet presAssocID="{634DA8F5-1C4A-47DC-8C25-D6A762F59A9F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CAFE7-7A47-471E-8630-F94FE5ED108F}" type="pres">
      <dgm:prSet presAssocID="{634DA8F5-1C4A-47DC-8C25-D6A762F59A9F}" presName="rect2" presStyleLbl="fgImgPlace1" presStyleIdx="7" presStyleCnt="9"/>
      <dgm:spPr/>
    </dgm:pt>
    <dgm:pt modelId="{E2E32F08-6DAB-4BFF-89E6-53D63F23F743}" type="pres">
      <dgm:prSet presAssocID="{C7313B76-ECEF-4178-B620-497EF87CCD24}" presName="sibTrans" presStyleCnt="0"/>
      <dgm:spPr/>
    </dgm:pt>
    <dgm:pt modelId="{1E96453E-A4F0-46E9-8A78-8E7753860A16}" type="pres">
      <dgm:prSet presAssocID="{8C5F663B-0509-4465-ACEF-2702BEB7800C}" presName="composite" presStyleCnt="0"/>
      <dgm:spPr/>
    </dgm:pt>
    <dgm:pt modelId="{9225D2E5-B338-4C7A-A059-81D9BDEF03E5}" type="pres">
      <dgm:prSet presAssocID="{8C5F663B-0509-4465-ACEF-2702BEB7800C}" presName="rect1" presStyleLbl="tr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BB2E3-05E0-465D-AE67-76CA4F470BFD}" type="pres">
      <dgm:prSet presAssocID="{8C5F663B-0509-4465-ACEF-2702BEB7800C}" presName="rect2" presStyleLbl="fgImgPlace1" presStyleIdx="8" presStyleCnt="9"/>
      <dgm:spPr/>
    </dgm:pt>
  </dgm:ptLst>
  <dgm:cxnLst>
    <dgm:cxn modelId="{9752BEDE-7250-498D-8308-1F9401331F7E}" type="presOf" srcId="{D21D7103-67E2-4AB9-B2A8-4C592784487D}" destId="{A137580F-8BAD-4655-9FD0-E2B9967511E6}" srcOrd="0" destOrd="0" presId="urn:microsoft.com/office/officeart/2008/layout/PictureStrips"/>
    <dgm:cxn modelId="{C83EEAA8-D308-4485-86BC-04655C302D29}" srcId="{5FE46C5B-3D7E-48D5-A3E8-C41BB8F3F958}" destId="{D21D7103-67E2-4AB9-B2A8-4C592784487D}" srcOrd="5" destOrd="0" parTransId="{22BA0168-47F6-4B9A-A2DA-D043148A2AF8}" sibTransId="{43ABC7FF-4DFA-4F74-B8CB-8D6BED4638EB}"/>
    <dgm:cxn modelId="{576623B3-C0AC-490A-ABDB-E4DD0E2A8E35}" type="presOf" srcId="{5FE46C5B-3D7E-48D5-A3E8-C41BB8F3F958}" destId="{85C4A9F9-79E3-40D3-A66D-C89E46E6F416}" srcOrd="0" destOrd="0" presId="urn:microsoft.com/office/officeart/2008/layout/PictureStrips"/>
    <dgm:cxn modelId="{2D19230B-9980-4B45-B3D4-F1EE5803AE6C}" type="presOf" srcId="{7D83A035-0FB9-4214-9D93-9877D8E21003}" destId="{66CB35F2-DEDB-4911-A0DF-CF469EFA4B40}" srcOrd="0" destOrd="0" presId="urn:microsoft.com/office/officeart/2008/layout/PictureStrips"/>
    <dgm:cxn modelId="{A1EF6A1D-D45E-45DC-B049-4DE6D63186EC}" srcId="{5FE46C5B-3D7E-48D5-A3E8-C41BB8F3F958}" destId="{9DF54EC0-3972-473B-837C-C6AC2EDFFF96}" srcOrd="0" destOrd="0" parTransId="{03CC460B-3C90-41D2-ACE5-4EF0B4626A01}" sibTransId="{63002AE5-A58A-407E-AEC1-51FF03232C88}"/>
    <dgm:cxn modelId="{D9332AF2-CE25-45D7-87FB-1520D8D8F6B3}" type="presOf" srcId="{3A99AF29-46EA-4C80-A636-30BC8AC7B5D7}" destId="{9634160A-AA3B-4AA9-BCA0-9B90DCBBDC54}" srcOrd="0" destOrd="0" presId="urn:microsoft.com/office/officeart/2008/layout/PictureStrips"/>
    <dgm:cxn modelId="{3EBD4FCC-C391-47B0-8362-24A4EB06A8D5}" type="presOf" srcId="{9DF54EC0-3972-473B-837C-C6AC2EDFFF96}" destId="{9545F783-0AE5-49B3-B7A4-3F392F38A699}" srcOrd="0" destOrd="0" presId="urn:microsoft.com/office/officeart/2008/layout/PictureStrips"/>
    <dgm:cxn modelId="{93E1B174-EF43-4AED-9AD7-3A7A92BF9BFA}" srcId="{5FE46C5B-3D7E-48D5-A3E8-C41BB8F3F958}" destId="{97447AC8-D10F-477E-BA3A-52A6EF20A78A}" srcOrd="6" destOrd="0" parTransId="{1E6F96E3-7844-421E-B02B-2B6E2A00878A}" sibTransId="{15B187CA-27FB-42F9-9B6F-D79095106FD5}"/>
    <dgm:cxn modelId="{85BE480F-E2F2-420E-8DB5-572A78DFBE60}" type="presOf" srcId="{E1A19462-A1E1-42B2-AD3D-14A855241825}" destId="{83E56006-6DD1-479A-8F78-FA5965F63B7A}" srcOrd="0" destOrd="0" presId="urn:microsoft.com/office/officeart/2008/layout/PictureStrips"/>
    <dgm:cxn modelId="{0565F19C-1883-4FA9-B792-DF8865CF1293}" type="presOf" srcId="{634DA8F5-1C4A-47DC-8C25-D6A762F59A9F}" destId="{CC977A96-49F8-4FDF-8396-E7683125B106}" srcOrd="0" destOrd="0" presId="urn:microsoft.com/office/officeart/2008/layout/PictureStrips"/>
    <dgm:cxn modelId="{69AA7CF8-3259-4BF0-9C88-8F4E4E837F32}" srcId="{5FE46C5B-3D7E-48D5-A3E8-C41BB8F3F958}" destId="{7D83A035-0FB9-4214-9D93-9877D8E21003}" srcOrd="4" destOrd="0" parTransId="{A68B8858-65A0-4D5D-95D9-5E10649D31D8}" sibTransId="{ED275E9D-3FF1-4509-B059-5D57C060208B}"/>
    <dgm:cxn modelId="{5266EF25-530D-4ECF-BC3F-61A294AC9C84}" srcId="{5FE46C5B-3D7E-48D5-A3E8-C41BB8F3F958}" destId="{3A99AF29-46EA-4C80-A636-30BC8AC7B5D7}" srcOrd="1" destOrd="0" parTransId="{9A6A59D8-4582-4A4F-92B6-B1A485DDDE9E}" sibTransId="{89D682C9-79D7-495F-BA35-0DDE3D9A78C4}"/>
    <dgm:cxn modelId="{C5BA7E69-9602-4473-83A7-A6DF8C04D960}" type="presOf" srcId="{97447AC8-D10F-477E-BA3A-52A6EF20A78A}" destId="{07E327B4-7F8A-40D1-8EEF-3FE72CDA42F5}" srcOrd="0" destOrd="0" presId="urn:microsoft.com/office/officeart/2008/layout/PictureStrips"/>
    <dgm:cxn modelId="{FB57B3F5-6C21-4DEC-92FF-03C29D141F4F}" srcId="{5FE46C5B-3D7E-48D5-A3E8-C41BB8F3F958}" destId="{E1A19462-A1E1-42B2-AD3D-14A855241825}" srcOrd="2" destOrd="0" parTransId="{C119B365-78D7-481F-97B6-2F490AFDB1CF}" sibTransId="{91AEE16A-36EC-41CA-81C9-E498CA7CDAF0}"/>
    <dgm:cxn modelId="{D3E4C36C-BB22-4FE3-922F-7640532B493E}" srcId="{5FE46C5B-3D7E-48D5-A3E8-C41BB8F3F958}" destId="{634DA8F5-1C4A-47DC-8C25-D6A762F59A9F}" srcOrd="7" destOrd="0" parTransId="{358668CE-B43D-4130-BA25-63BCABD37ECF}" sibTransId="{C7313B76-ECEF-4178-B620-497EF87CCD24}"/>
    <dgm:cxn modelId="{2BB3F073-D259-4FCF-BA2B-29903149F648}" type="presOf" srcId="{8C5F663B-0509-4465-ACEF-2702BEB7800C}" destId="{9225D2E5-B338-4C7A-A059-81D9BDEF03E5}" srcOrd="0" destOrd="0" presId="urn:microsoft.com/office/officeart/2008/layout/PictureStrips"/>
    <dgm:cxn modelId="{D686AFE6-E355-43A8-B4B7-CE67EAEE620A}" srcId="{5FE46C5B-3D7E-48D5-A3E8-C41BB8F3F958}" destId="{8C5F663B-0509-4465-ACEF-2702BEB7800C}" srcOrd="8" destOrd="0" parTransId="{291D2C51-CB4D-4C2B-A094-738F2C4022E0}" sibTransId="{7FF6BAD3-DB48-4A60-88FE-6BF777F27566}"/>
    <dgm:cxn modelId="{D96C3B54-8487-4284-902E-572D03D93270}" type="presOf" srcId="{DBE3BB0F-F82A-48E4-AD7E-331FADFF2A99}" destId="{D4C87D2F-1B03-4E64-AB53-7EAE33A9DADA}" srcOrd="0" destOrd="0" presId="urn:microsoft.com/office/officeart/2008/layout/PictureStrips"/>
    <dgm:cxn modelId="{738D2D3B-3953-497A-B47C-BF051D8841D6}" srcId="{5FE46C5B-3D7E-48D5-A3E8-C41BB8F3F958}" destId="{DBE3BB0F-F82A-48E4-AD7E-331FADFF2A99}" srcOrd="3" destOrd="0" parTransId="{2B6D2528-2EB6-4C6E-82C9-B73634838389}" sibTransId="{2925BB05-AC51-4A7E-A049-8E74FCBE8142}"/>
    <dgm:cxn modelId="{2E2D7FBF-B68F-450F-8034-AAA84299D689}" type="presParOf" srcId="{85C4A9F9-79E3-40D3-A66D-C89E46E6F416}" destId="{3A62F22A-7FA2-46EA-9639-10FBC4F00679}" srcOrd="0" destOrd="0" presId="urn:microsoft.com/office/officeart/2008/layout/PictureStrips"/>
    <dgm:cxn modelId="{8E7C9A70-3B06-4610-886F-B88973A7F8D5}" type="presParOf" srcId="{3A62F22A-7FA2-46EA-9639-10FBC4F00679}" destId="{9545F783-0AE5-49B3-B7A4-3F392F38A699}" srcOrd="0" destOrd="0" presId="urn:microsoft.com/office/officeart/2008/layout/PictureStrips"/>
    <dgm:cxn modelId="{4530AF64-924E-4B88-819C-C2DB566D61CC}" type="presParOf" srcId="{3A62F22A-7FA2-46EA-9639-10FBC4F00679}" destId="{CF4CF747-810E-4582-A70B-2014235E8EF9}" srcOrd="1" destOrd="0" presId="urn:microsoft.com/office/officeart/2008/layout/PictureStrips"/>
    <dgm:cxn modelId="{DCFBADDE-B1D4-4E50-A86C-5E589B582AAA}" type="presParOf" srcId="{85C4A9F9-79E3-40D3-A66D-C89E46E6F416}" destId="{B9A91EBA-205D-452B-AFF1-4EA602776C6A}" srcOrd="1" destOrd="0" presId="urn:microsoft.com/office/officeart/2008/layout/PictureStrips"/>
    <dgm:cxn modelId="{A45934EF-018F-4B0F-BDC6-45854D682348}" type="presParOf" srcId="{85C4A9F9-79E3-40D3-A66D-C89E46E6F416}" destId="{ECAC7AF7-EE12-4FAD-AB69-6C5E709A3F82}" srcOrd="2" destOrd="0" presId="urn:microsoft.com/office/officeart/2008/layout/PictureStrips"/>
    <dgm:cxn modelId="{F4077BF8-56D8-4570-835B-E0EFCCD68C47}" type="presParOf" srcId="{ECAC7AF7-EE12-4FAD-AB69-6C5E709A3F82}" destId="{9634160A-AA3B-4AA9-BCA0-9B90DCBBDC54}" srcOrd="0" destOrd="0" presId="urn:microsoft.com/office/officeart/2008/layout/PictureStrips"/>
    <dgm:cxn modelId="{330F9F4C-F6E8-4EB8-896E-B444DDCFF3E3}" type="presParOf" srcId="{ECAC7AF7-EE12-4FAD-AB69-6C5E709A3F82}" destId="{CF769E79-7AF6-4E4F-865F-B64EC0AE8974}" srcOrd="1" destOrd="0" presId="urn:microsoft.com/office/officeart/2008/layout/PictureStrips"/>
    <dgm:cxn modelId="{69DD88C8-39C9-462D-A312-53EC9BBECDF3}" type="presParOf" srcId="{85C4A9F9-79E3-40D3-A66D-C89E46E6F416}" destId="{91DA53DC-501A-487C-B3A4-7A513511A284}" srcOrd="3" destOrd="0" presId="urn:microsoft.com/office/officeart/2008/layout/PictureStrips"/>
    <dgm:cxn modelId="{FE9475A8-0A77-44F4-84C9-6598AB67437C}" type="presParOf" srcId="{85C4A9F9-79E3-40D3-A66D-C89E46E6F416}" destId="{645A95FF-7292-42C6-83C0-0BF5BCD352DB}" srcOrd="4" destOrd="0" presId="urn:microsoft.com/office/officeart/2008/layout/PictureStrips"/>
    <dgm:cxn modelId="{1224B60C-B5FA-44D3-80C1-5672B96D6E37}" type="presParOf" srcId="{645A95FF-7292-42C6-83C0-0BF5BCD352DB}" destId="{83E56006-6DD1-479A-8F78-FA5965F63B7A}" srcOrd="0" destOrd="0" presId="urn:microsoft.com/office/officeart/2008/layout/PictureStrips"/>
    <dgm:cxn modelId="{8ED2A25A-B81F-4AD1-9BF9-0CD8CA61EF45}" type="presParOf" srcId="{645A95FF-7292-42C6-83C0-0BF5BCD352DB}" destId="{2B841D0F-A0AB-4ECD-A8A1-6CA4E3CA2323}" srcOrd="1" destOrd="0" presId="urn:microsoft.com/office/officeart/2008/layout/PictureStrips"/>
    <dgm:cxn modelId="{41EBECCD-BD08-43AD-BFA6-0B71BF024AED}" type="presParOf" srcId="{85C4A9F9-79E3-40D3-A66D-C89E46E6F416}" destId="{C53166D4-0528-4608-A59A-2C678718488E}" srcOrd="5" destOrd="0" presId="urn:microsoft.com/office/officeart/2008/layout/PictureStrips"/>
    <dgm:cxn modelId="{102A5B66-7904-44D6-AF4C-6B3C3CBAE59B}" type="presParOf" srcId="{85C4A9F9-79E3-40D3-A66D-C89E46E6F416}" destId="{F46C843B-57C7-40A1-BBB1-8B0EF6A4EADE}" srcOrd="6" destOrd="0" presId="urn:microsoft.com/office/officeart/2008/layout/PictureStrips"/>
    <dgm:cxn modelId="{D30CDD11-73C7-4103-8DA5-FF4F6EA729AC}" type="presParOf" srcId="{F46C843B-57C7-40A1-BBB1-8B0EF6A4EADE}" destId="{D4C87D2F-1B03-4E64-AB53-7EAE33A9DADA}" srcOrd="0" destOrd="0" presId="urn:microsoft.com/office/officeart/2008/layout/PictureStrips"/>
    <dgm:cxn modelId="{642F5277-C2F0-42DD-A5D7-26FD9D70E3DC}" type="presParOf" srcId="{F46C843B-57C7-40A1-BBB1-8B0EF6A4EADE}" destId="{1436F12F-4077-485B-B059-64A52E2BE30C}" srcOrd="1" destOrd="0" presId="urn:microsoft.com/office/officeart/2008/layout/PictureStrips"/>
    <dgm:cxn modelId="{172B2BBB-7AA6-4149-A426-C9DFB765EB95}" type="presParOf" srcId="{85C4A9F9-79E3-40D3-A66D-C89E46E6F416}" destId="{A2EEC2F2-8DE7-465C-907B-8AD7E835A38F}" srcOrd="7" destOrd="0" presId="urn:microsoft.com/office/officeart/2008/layout/PictureStrips"/>
    <dgm:cxn modelId="{610B31A3-1279-47F8-8185-297333572DBA}" type="presParOf" srcId="{85C4A9F9-79E3-40D3-A66D-C89E46E6F416}" destId="{A65F036A-888D-4476-A8EB-831751A8E7C4}" srcOrd="8" destOrd="0" presId="urn:microsoft.com/office/officeart/2008/layout/PictureStrips"/>
    <dgm:cxn modelId="{ECFA048D-95B0-4B89-8830-78526FD564C2}" type="presParOf" srcId="{A65F036A-888D-4476-A8EB-831751A8E7C4}" destId="{66CB35F2-DEDB-4911-A0DF-CF469EFA4B40}" srcOrd="0" destOrd="0" presId="urn:microsoft.com/office/officeart/2008/layout/PictureStrips"/>
    <dgm:cxn modelId="{0F9CD932-FDED-40F3-B0A9-C3C77E0801FB}" type="presParOf" srcId="{A65F036A-888D-4476-A8EB-831751A8E7C4}" destId="{E5EB6EB2-F4C8-4686-8CDC-A816899B077A}" srcOrd="1" destOrd="0" presId="urn:microsoft.com/office/officeart/2008/layout/PictureStrips"/>
    <dgm:cxn modelId="{158FFE34-F873-4829-97EC-3BDF13C47607}" type="presParOf" srcId="{85C4A9F9-79E3-40D3-A66D-C89E46E6F416}" destId="{7A16ED23-DD61-495F-8D0D-46787D79E2F6}" srcOrd="9" destOrd="0" presId="urn:microsoft.com/office/officeart/2008/layout/PictureStrips"/>
    <dgm:cxn modelId="{4D26D08C-AC89-4079-8FC5-55FA1379371D}" type="presParOf" srcId="{85C4A9F9-79E3-40D3-A66D-C89E46E6F416}" destId="{EF762EB0-7B30-4ED2-B3CB-E9CB23809F4B}" srcOrd="10" destOrd="0" presId="urn:microsoft.com/office/officeart/2008/layout/PictureStrips"/>
    <dgm:cxn modelId="{3513627D-AB6E-43EA-BDCF-9E1B0B7C8925}" type="presParOf" srcId="{EF762EB0-7B30-4ED2-B3CB-E9CB23809F4B}" destId="{A137580F-8BAD-4655-9FD0-E2B9967511E6}" srcOrd="0" destOrd="0" presId="urn:microsoft.com/office/officeart/2008/layout/PictureStrips"/>
    <dgm:cxn modelId="{F60BAFBD-299B-49B7-BA3A-06B717C81462}" type="presParOf" srcId="{EF762EB0-7B30-4ED2-B3CB-E9CB23809F4B}" destId="{ADC204D3-8A1F-4DE2-A0F8-3B24A73580B6}" srcOrd="1" destOrd="0" presId="urn:microsoft.com/office/officeart/2008/layout/PictureStrips"/>
    <dgm:cxn modelId="{ABD9EBA1-AF62-4433-8F68-0BCAD99C5C13}" type="presParOf" srcId="{85C4A9F9-79E3-40D3-A66D-C89E46E6F416}" destId="{DBAF7349-18A3-4F6C-B5D3-2EA764871B65}" srcOrd="11" destOrd="0" presId="urn:microsoft.com/office/officeart/2008/layout/PictureStrips"/>
    <dgm:cxn modelId="{74F53135-EB3E-4804-96F5-56AC4EABB6BC}" type="presParOf" srcId="{85C4A9F9-79E3-40D3-A66D-C89E46E6F416}" destId="{663A090D-3387-4F7F-A98F-F8E8C4BB00D7}" srcOrd="12" destOrd="0" presId="urn:microsoft.com/office/officeart/2008/layout/PictureStrips"/>
    <dgm:cxn modelId="{00B4EBA0-B47E-4ADE-BA03-268208957726}" type="presParOf" srcId="{663A090D-3387-4F7F-A98F-F8E8C4BB00D7}" destId="{07E327B4-7F8A-40D1-8EEF-3FE72CDA42F5}" srcOrd="0" destOrd="0" presId="urn:microsoft.com/office/officeart/2008/layout/PictureStrips"/>
    <dgm:cxn modelId="{62D1696E-C859-48F0-8939-CB323E2E7B48}" type="presParOf" srcId="{663A090D-3387-4F7F-A98F-F8E8C4BB00D7}" destId="{58A26C24-724E-4B95-B095-3B4E476907AA}" srcOrd="1" destOrd="0" presId="urn:microsoft.com/office/officeart/2008/layout/PictureStrips"/>
    <dgm:cxn modelId="{7A479184-BF67-4C61-8690-BFD430439192}" type="presParOf" srcId="{85C4A9F9-79E3-40D3-A66D-C89E46E6F416}" destId="{9A907622-3AD0-4943-BAFF-142C1AC2B190}" srcOrd="13" destOrd="0" presId="urn:microsoft.com/office/officeart/2008/layout/PictureStrips"/>
    <dgm:cxn modelId="{B7C222A1-34B2-4A58-A7A0-D0A4C0DD999E}" type="presParOf" srcId="{85C4A9F9-79E3-40D3-A66D-C89E46E6F416}" destId="{F8B6BF27-E375-49D8-8A96-8F2A138E5C82}" srcOrd="14" destOrd="0" presId="urn:microsoft.com/office/officeart/2008/layout/PictureStrips"/>
    <dgm:cxn modelId="{DAC98C07-D5C1-4584-89B0-DCCF6BEC4DDE}" type="presParOf" srcId="{F8B6BF27-E375-49D8-8A96-8F2A138E5C82}" destId="{CC977A96-49F8-4FDF-8396-E7683125B106}" srcOrd="0" destOrd="0" presId="urn:microsoft.com/office/officeart/2008/layout/PictureStrips"/>
    <dgm:cxn modelId="{9C555626-2CA1-4811-97FF-451C548A4949}" type="presParOf" srcId="{F8B6BF27-E375-49D8-8A96-8F2A138E5C82}" destId="{2CACAFE7-7A47-471E-8630-F94FE5ED108F}" srcOrd="1" destOrd="0" presId="urn:microsoft.com/office/officeart/2008/layout/PictureStrips"/>
    <dgm:cxn modelId="{E649D25B-C532-4083-BF91-0E7F2208C739}" type="presParOf" srcId="{85C4A9F9-79E3-40D3-A66D-C89E46E6F416}" destId="{E2E32F08-6DAB-4BFF-89E6-53D63F23F743}" srcOrd="15" destOrd="0" presId="urn:microsoft.com/office/officeart/2008/layout/PictureStrips"/>
    <dgm:cxn modelId="{C8C56940-389B-4BA8-A8D6-B036961C37C0}" type="presParOf" srcId="{85C4A9F9-79E3-40D3-A66D-C89E46E6F416}" destId="{1E96453E-A4F0-46E9-8A78-8E7753860A16}" srcOrd="16" destOrd="0" presId="urn:microsoft.com/office/officeart/2008/layout/PictureStrips"/>
    <dgm:cxn modelId="{DD2C6730-35BA-4594-B74B-47C8D493EDB6}" type="presParOf" srcId="{1E96453E-A4F0-46E9-8A78-8E7753860A16}" destId="{9225D2E5-B338-4C7A-A059-81D9BDEF03E5}" srcOrd="0" destOrd="0" presId="urn:microsoft.com/office/officeart/2008/layout/PictureStrips"/>
    <dgm:cxn modelId="{C476532B-79C6-4B5B-A58C-5EDFC01C2405}" type="presParOf" srcId="{1E96453E-A4F0-46E9-8A78-8E7753860A16}" destId="{720BB2E3-05E0-465D-AE67-76CA4F470B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F169AC-8CAB-45F7-8A44-9E66B0A2C56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72E22D-BC2D-4463-82C6-A2F4C8F3D658}">
      <dgm:prSet/>
      <dgm:spPr/>
      <dgm:t>
        <a:bodyPr/>
        <a:lstStyle/>
        <a:p>
          <a:pPr rtl="1"/>
          <a:r>
            <a:rPr lang="fa-IR" b="1" smtClean="0">
              <a:cs typeface="B Titr" panose="00000700000000000000" pitchFamily="2" charset="-78"/>
            </a:rPr>
            <a:t>مدل نظیر به نظیر (همتا به همتا) </a:t>
          </a:r>
          <a:r>
            <a:rPr lang="en-US" b="1" smtClean="0">
              <a:cs typeface="B Titr" panose="00000700000000000000" pitchFamily="2" charset="-78"/>
            </a:rPr>
            <a:t>Peer-To-Peer</a:t>
          </a:r>
          <a:endParaRPr lang="en-US">
            <a:cs typeface="B Titr" panose="00000700000000000000" pitchFamily="2" charset="-78"/>
          </a:endParaRPr>
        </a:p>
      </dgm:t>
    </dgm:pt>
    <dgm:pt modelId="{6146A039-2532-40B9-886E-565249A9091F}" type="parTrans" cxnId="{3C02CE59-E1D7-46C7-8794-431DDFCCC70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32F9B59-0561-4E80-8BBB-3563D1DCFB44}" type="sibTrans" cxnId="{3C02CE59-E1D7-46C7-8794-431DDFCCC709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C43963B-1173-44EF-BFED-5AF20AD09C65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هر ایستگاه مستقلا مسئول برقراری امنیت اطلاعات است.</a:t>
          </a:r>
          <a:endParaRPr lang="en-US">
            <a:cs typeface="B Titr" panose="00000700000000000000" pitchFamily="2" charset="-78"/>
          </a:endParaRPr>
        </a:p>
      </dgm:t>
    </dgm:pt>
    <dgm:pt modelId="{F9A9E2E4-09F4-48A3-BBC0-7FBCD40F5585}" type="parTrans" cxnId="{D71A5DEB-CE09-4E93-975B-6E682B752C1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7BB893BD-74B5-47CC-BA53-290ECF16256C}" type="sibTrans" cxnId="{D71A5DEB-CE09-4E93-975B-6E682B752C1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F559458-8C4C-4769-B89F-0B6A8BB65649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بزرگترین نمونه ارتباط همتا به همتا سرویسی بنام </a:t>
          </a:r>
          <a:r>
            <a:rPr lang="en-US" smtClean="0">
              <a:cs typeface="B Titr" panose="00000700000000000000" pitchFamily="2" charset="-78"/>
            </a:rPr>
            <a:t>Napster</a:t>
          </a:r>
          <a:r>
            <a:rPr lang="fa-IR" smtClean="0">
              <a:cs typeface="B Titr" panose="00000700000000000000" pitchFamily="2" charset="-78"/>
            </a:rPr>
            <a:t> در سال 2000 بود که 50 میلیون نفر را بهم ارتباط داده بود.(برای به اشتراک گذاری و تبادل موزیک)</a:t>
          </a:r>
          <a:endParaRPr lang="en-US">
            <a:cs typeface="B Titr" panose="00000700000000000000" pitchFamily="2" charset="-78"/>
          </a:endParaRPr>
        </a:p>
      </dgm:t>
    </dgm:pt>
    <dgm:pt modelId="{6B3516B1-4391-464E-AE71-92BC2CC0623E}" type="parTrans" cxnId="{EA486DA1-873A-4C18-B692-DC2FA98AF53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82F061A-503F-4EE7-A805-CA447346173A}" type="sibTrans" cxnId="{EA486DA1-873A-4C18-B692-DC2FA98AF53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4D7E3F5-F8AB-4FD3-B810-3C6620C37FC0}" type="pres">
      <dgm:prSet presAssocID="{18F169AC-8CAB-45F7-8A44-9E66B0A2C564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E0DA-E9FA-44ED-BC30-D668653ABD9B}" type="pres">
      <dgm:prSet presAssocID="{1372E22D-BC2D-4463-82C6-A2F4C8F3D658}" presName="linNode" presStyleCnt="0"/>
      <dgm:spPr/>
    </dgm:pt>
    <dgm:pt modelId="{C59B2558-86AF-4924-B7A7-4185A105C101}" type="pres">
      <dgm:prSet presAssocID="{1372E22D-BC2D-4463-82C6-A2F4C8F3D65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A8089-2528-43E4-9448-667674B98667}" type="pres">
      <dgm:prSet presAssocID="{1372E22D-BC2D-4463-82C6-A2F4C8F3D65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B0C4F6-CDAD-48C7-8896-AF49C75132AF}" type="presOf" srcId="{1372E22D-BC2D-4463-82C6-A2F4C8F3D658}" destId="{C59B2558-86AF-4924-B7A7-4185A105C101}" srcOrd="0" destOrd="0" presId="urn:microsoft.com/office/officeart/2005/8/layout/vList5"/>
    <dgm:cxn modelId="{298E79CF-4D71-4D9E-B3CA-F8C2EC35DF8F}" type="presOf" srcId="{1F559458-8C4C-4769-B89F-0B6A8BB65649}" destId="{BD1A8089-2528-43E4-9448-667674B98667}" srcOrd="0" destOrd="1" presId="urn:microsoft.com/office/officeart/2005/8/layout/vList5"/>
    <dgm:cxn modelId="{C7CAAE35-FE2F-4903-A88D-F32FF6873CF9}" type="presOf" srcId="{6C43963B-1173-44EF-BFED-5AF20AD09C65}" destId="{BD1A8089-2528-43E4-9448-667674B98667}" srcOrd="0" destOrd="0" presId="urn:microsoft.com/office/officeart/2005/8/layout/vList5"/>
    <dgm:cxn modelId="{EA486DA1-873A-4C18-B692-DC2FA98AF532}" srcId="{1372E22D-BC2D-4463-82C6-A2F4C8F3D658}" destId="{1F559458-8C4C-4769-B89F-0B6A8BB65649}" srcOrd="1" destOrd="0" parTransId="{6B3516B1-4391-464E-AE71-92BC2CC0623E}" sibTransId="{B82F061A-503F-4EE7-A805-CA447346173A}"/>
    <dgm:cxn modelId="{D160D733-ABFF-488B-AE1D-5E881E8C14E8}" type="presOf" srcId="{18F169AC-8CAB-45F7-8A44-9E66B0A2C564}" destId="{94D7E3F5-F8AB-4FD3-B810-3C6620C37FC0}" srcOrd="0" destOrd="0" presId="urn:microsoft.com/office/officeart/2005/8/layout/vList5"/>
    <dgm:cxn modelId="{3C02CE59-E1D7-46C7-8794-431DDFCCC709}" srcId="{18F169AC-8CAB-45F7-8A44-9E66B0A2C564}" destId="{1372E22D-BC2D-4463-82C6-A2F4C8F3D658}" srcOrd="0" destOrd="0" parTransId="{6146A039-2532-40B9-886E-565249A9091F}" sibTransId="{132F9B59-0561-4E80-8BBB-3563D1DCFB44}"/>
    <dgm:cxn modelId="{D71A5DEB-CE09-4E93-975B-6E682B752C1F}" srcId="{1372E22D-BC2D-4463-82C6-A2F4C8F3D658}" destId="{6C43963B-1173-44EF-BFED-5AF20AD09C65}" srcOrd="0" destOrd="0" parTransId="{F9A9E2E4-09F4-48A3-BBC0-7FBCD40F5585}" sibTransId="{7BB893BD-74B5-47CC-BA53-290ECF16256C}"/>
    <dgm:cxn modelId="{AA6F43FD-391E-4FB4-9DA0-83DE009D0AF0}" type="presParOf" srcId="{94D7E3F5-F8AB-4FD3-B810-3C6620C37FC0}" destId="{51F5E0DA-E9FA-44ED-BC30-D668653ABD9B}" srcOrd="0" destOrd="0" presId="urn:microsoft.com/office/officeart/2005/8/layout/vList5"/>
    <dgm:cxn modelId="{E7104FC8-C068-4B48-B4E2-8B37B6BA1FC8}" type="presParOf" srcId="{51F5E0DA-E9FA-44ED-BC30-D668653ABD9B}" destId="{C59B2558-86AF-4924-B7A7-4185A105C101}" srcOrd="0" destOrd="0" presId="urn:microsoft.com/office/officeart/2005/8/layout/vList5"/>
    <dgm:cxn modelId="{20FB3542-B3B6-4C2A-8AD5-AC13130125B1}" type="presParOf" srcId="{51F5E0DA-E9FA-44ED-BC30-D668653ABD9B}" destId="{BD1A8089-2528-43E4-9448-667674B9866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6B1421-B55B-4078-AE57-C68ADC563D6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81425E9-3E55-4FC6-9993-749D39BE8161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شبکه های پخش فراگیر </a:t>
          </a:r>
          <a:r>
            <a:rPr lang="en-US" smtClean="0">
              <a:cs typeface="B Titr" panose="00000700000000000000" pitchFamily="2" charset="-78"/>
            </a:rPr>
            <a:t>(Broadcast)</a:t>
          </a:r>
          <a:endParaRPr lang="en-US">
            <a:cs typeface="B Titr" panose="00000700000000000000" pitchFamily="2" charset="-78"/>
          </a:endParaRPr>
        </a:p>
      </dgm:t>
    </dgm:pt>
    <dgm:pt modelId="{DAB0CF11-D758-402D-96A9-FC69EC9824BE}" type="parTrans" cxnId="{185A72A1-7AB2-426B-A79C-EC1A1AEE8CA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7011FFD-91E1-4AD3-8DA3-5AF500DB570B}" type="sibTrans" cxnId="{185A72A1-7AB2-426B-A79C-EC1A1AEE8CA4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4BD29A1-AD63-49E9-AAF9-8DB2479A17F3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شبکه های نقطه به نقطه </a:t>
          </a:r>
          <a:r>
            <a:rPr lang="en-US" smtClean="0">
              <a:cs typeface="B Titr" panose="00000700000000000000" pitchFamily="2" charset="-78"/>
            </a:rPr>
            <a:t>(Point to Point)</a:t>
          </a:r>
          <a:endParaRPr lang="en-US">
            <a:cs typeface="B Titr" panose="00000700000000000000" pitchFamily="2" charset="-78"/>
          </a:endParaRPr>
        </a:p>
      </dgm:t>
    </dgm:pt>
    <dgm:pt modelId="{DB5D5FA0-9E5C-4760-8773-1069F24AE6B6}" type="parTrans" cxnId="{1A9911B4-4B95-4ED0-B481-A15714627AD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EA12468-886B-4A75-AC88-9AF719E83885}" type="sibTrans" cxnId="{1A9911B4-4B95-4ED0-B481-A15714627AD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C3AA90D-248D-4723-AF84-573324E67BF5}" type="pres">
      <dgm:prSet presAssocID="{556B1421-B55B-4078-AE57-C68ADC563D61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D82360-215D-4B75-BA94-BDAA74B51C49}" type="pres">
      <dgm:prSet presAssocID="{A81425E9-3E55-4FC6-9993-749D39BE8161}" presName="linNode" presStyleCnt="0"/>
      <dgm:spPr/>
    </dgm:pt>
    <dgm:pt modelId="{82944305-4E94-4365-BFDD-A3FC89C5C1A6}" type="pres">
      <dgm:prSet presAssocID="{A81425E9-3E55-4FC6-9993-749D39BE816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03AA4-4B6F-4FD2-B6CC-78217D3B728B}" type="pres">
      <dgm:prSet presAssocID="{A81425E9-3E55-4FC6-9993-749D39BE8161}" presName="childShp" presStyleLbl="bgAccFollowNode1" presStyleIdx="0" presStyleCnt="2">
        <dgm:presLayoutVars>
          <dgm:bulletEnabled val="1"/>
        </dgm:presLayoutVars>
      </dgm:prSet>
      <dgm:spPr/>
    </dgm:pt>
    <dgm:pt modelId="{69E10987-47F7-4260-9F47-AC4B93F78942}" type="pres">
      <dgm:prSet presAssocID="{27011FFD-91E1-4AD3-8DA3-5AF500DB570B}" presName="spacing" presStyleCnt="0"/>
      <dgm:spPr/>
    </dgm:pt>
    <dgm:pt modelId="{20F69A72-77E7-467F-8D30-82B11E737ABB}" type="pres">
      <dgm:prSet presAssocID="{84BD29A1-AD63-49E9-AAF9-8DB2479A17F3}" presName="linNode" presStyleCnt="0"/>
      <dgm:spPr/>
    </dgm:pt>
    <dgm:pt modelId="{B5DB9A2C-F8A4-4A3F-9202-31828C0ACAC6}" type="pres">
      <dgm:prSet presAssocID="{84BD29A1-AD63-49E9-AAF9-8DB2479A17F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03123-8446-47A5-95F9-B431478DD0BF}" type="pres">
      <dgm:prSet presAssocID="{84BD29A1-AD63-49E9-AAF9-8DB2479A17F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185A72A1-7AB2-426B-A79C-EC1A1AEE8CA4}" srcId="{556B1421-B55B-4078-AE57-C68ADC563D61}" destId="{A81425E9-3E55-4FC6-9993-749D39BE8161}" srcOrd="0" destOrd="0" parTransId="{DAB0CF11-D758-402D-96A9-FC69EC9824BE}" sibTransId="{27011FFD-91E1-4AD3-8DA3-5AF500DB570B}"/>
    <dgm:cxn modelId="{B19D45A0-0859-4558-9775-878AD4CD93D5}" type="presOf" srcId="{A81425E9-3E55-4FC6-9993-749D39BE8161}" destId="{82944305-4E94-4365-BFDD-A3FC89C5C1A6}" srcOrd="0" destOrd="0" presId="urn:microsoft.com/office/officeart/2005/8/layout/vList6"/>
    <dgm:cxn modelId="{1A9911B4-4B95-4ED0-B481-A15714627AD2}" srcId="{556B1421-B55B-4078-AE57-C68ADC563D61}" destId="{84BD29A1-AD63-49E9-AAF9-8DB2479A17F3}" srcOrd="1" destOrd="0" parTransId="{DB5D5FA0-9E5C-4760-8773-1069F24AE6B6}" sibTransId="{0EA12468-886B-4A75-AC88-9AF719E83885}"/>
    <dgm:cxn modelId="{12B194FF-B01D-4D57-86BE-A38ED8488600}" type="presOf" srcId="{556B1421-B55B-4078-AE57-C68ADC563D61}" destId="{FC3AA90D-248D-4723-AF84-573324E67BF5}" srcOrd="0" destOrd="0" presId="urn:microsoft.com/office/officeart/2005/8/layout/vList6"/>
    <dgm:cxn modelId="{68782FDC-817C-4A4A-8AF0-8913CF2C79D3}" type="presOf" srcId="{84BD29A1-AD63-49E9-AAF9-8DB2479A17F3}" destId="{B5DB9A2C-F8A4-4A3F-9202-31828C0ACAC6}" srcOrd="0" destOrd="0" presId="urn:microsoft.com/office/officeart/2005/8/layout/vList6"/>
    <dgm:cxn modelId="{A1B7E755-A270-4FA8-B45A-C2D36B4566C2}" type="presParOf" srcId="{FC3AA90D-248D-4723-AF84-573324E67BF5}" destId="{1DD82360-215D-4B75-BA94-BDAA74B51C49}" srcOrd="0" destOrd="0" presId="urn:microsoft.com/office/officeart/2005/8/layout/vList6"/>
    <dgm:cxn modelId="{CF1393E0-3623-4968-A73B-78982E1F743A}" type="presParOf" srcId="{1DD82360-215D-4B75-BA94-BDAA74B51C49}" destId="{82944305-4E94-4365-BFDD-A3FC89C5C1A6}" srcOrd="0" destOrd="0" presId="urn:microsoft.com/office/officeart/2005/8/layout/vList6"/>
    <dgm:cxn modelId="{7CB4DE1F-9A3B-45D0-869A-6B0D19600FFF}" type="presParOf" srcId="{1DD82360-215D-4B75-BA94-BDAA74B51C49}" destId="{28D03AA4-4B6F-4FD2-B6CC-78217D3B728B}" srcOrd="1" destOrd="0" presId="urn:microsoft.com/office/officeart/2005/8/layout/vList6"/>
    <dgm:cxn modelId="{3FF0E046-3A29-4AE1-8656-874198D699CD}" type="presParOf" srcId="{FC3AA90D-248D-4723-AF84-573324E67BF5}" destId="{69E10987-47F7-4260-9F47-AC4B93F78942}" srcOrd="1" destOrd="0" presId="urn:microsoft.com/office/officeart/2005/8/layout/vList6"/>
    <dgm:cxn modelId="{365FAA64-4D01-493B-9031-3645AC09DA8D}" type="presParOf" srcId="{FC3AA90D-248D-4723-AF84-573324E67BF5}" destId="{20F69A72-77E7-467F-8D30-82B11E737ABB}" srcOrd="2" destOrd="0" presId="urn:microsoft.com/office/officeart/2005/8/layout/vList6"/>
    <dgm:cxn modelId="{9D5390B4-2E03-4350-8F82-1E43C5BCFBEB}" type="presParOf" srcId="{20F69A72-77E7-467F-8D30-82B11E737ABB}" destId="{B5DB9A2C-F8A4-4A3F-9202-31828C0ACAC6}" srcOrd="0" destOrd="0" presId="urn:microsoft.com/office/officeart/2005/8/layout/vList6"/>
    <dgm:cxn modelId="{60695154-9AC6-41AE-A836-36ED3857458E}" type="presParOf" srcId="{20F69A72-77E7-467F-8D30-82B11E737ABB}" destId="{E4603123-8446-47A5-95F9-B431478DD0B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E57875-2FA6-4075-9AB0-D4E88E743E0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22DB08-486A-45D7-807B-901A8ED66BD9}">
      <dgm:prSet/>
      <dgm:spPr/>
      <dgm:t>
        <a:bodyPr/>
        <a:lstStyle/>
        <a:p>
          <a:pPr algn="ctr" rtl="1"/>
          <a:r>
            <a:rPr lang="fa-IR" smtClean="0">
              <a:cs typeface="B Titr" panose="00000700000000000000" pitchFamily="2" charset="-78"/>
            </a:rPr>
            <a:t>شبکه های پخش فراگیر </a:t>
          </a:r>
          <a:r>
            <a:rPr lang="en-US" smtClean="0">
              <a:cs typeface="B Titr" panose="00000700000000000000" pitchFamily="2" charset="-78"/>
            </a:rPr>
            <a:t>(Broadcast)</a:t>
          </a:r>
          <a:endParaRPr lang="en-US">
            <a:cs typeface="B Titr" panose="00000700000000000000" pitchFamily="2" charset="-78"/>
          </a:endParaRPr>
        </a:p>
      </dgm:t>
    </dgm:pt>
    <dgm:pt modelId="{899B6A18-A36C-4C92-B274-68EE81BC9D9F}" type="parTrans" cxnId="{9A79F0CE-B4F6-445E-A170-016329FACB5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F588813-95F5-4300-9F6F-258A7FE62705}" type="sibTrans" cxnId="{9A79F0CE-B4F6-445E-A170-016329FACB5A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D6B2FDF-F227-4F8D-892C-0A4031C74DC1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انتقال اطلاعات از طریق یک کانال مشترک منتقل می شود.</a:t>
          </a:r>
          <a:endParaRPr lang="en-US">
            <a:cs typeface="B Titr" panose="00000700000000000000" pitchFamily="2" charset="-78"/>
          </a:endParaRPr>
        </a:p>
      </dgm:t>
    </dgm:pt>
    <dgm:pt modelId="{A1376B68-42C9-4D08-A29D-D810C153C7E6}" type="parTrans" cxnId="{855320D4-B9CB-4A4E-A6C8-B00384942D4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7FB64A6-8FC7-44BF-8B37-233DFCF7A20B}" type="sibTrans" cxnId="{855320D4-B9CB-4A4E-A6C8-B00384942D4D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3E3B689-6FE5-44F7-9581-8A930AB25FD9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همه ایستگاهها موظفند به این خط گوش دهند.</a:t>
          </a:r>
          <a:endParaRPr lang="en-US">
            <a:cs typeface="B Titr" panose="00000700000000000000" pitchFamily="2" charset="-78"/>
          </a:endParaRPr>
        </a:p>
      </dgm:t>
    </dgm:pt>
    <dgm:pt modelId="{E43FE729-4750-47E0-B6AE-00DD75D0E165}" type="parTrans" cxnId="{AD93F7C4-1E43-4F7E-AE60-8DB31DBCAB4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9F3B3987-F3FD-49B4-82ED-D0646A67CE21}" type="sibTrans" cxnId="{AD93F7C4-1E43-4F7E-AE60-8DB31DBCAB43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5FCFBA77-F30A-4F58-9890-6AC0A66E2EC1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هر ایستگاهی برای خود دارای یک آدرس منحصر بفردی است.</a:t>
          </a:r>
          <a:endParaRPr lang="en-US">
            <a:cs typeface="B Titr" panose="00000700000000000000" pitchFamily="2" charset="-78"/>
          </a:endParaRPr>
        </a:p>
      </dgm:t>
    </dgm:pt>
    <dgm:pt modelId="{52502103-4446-44C6-B6EE-B6CD6F9AEF6C}" type="parTrans" cxnId="{4E87803E-61A1-459D-A090-6FF39F906B2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401224C-545E-48B7-BDEC-0B1DDCD66ECF}" type="sibTrans" cxnId="{4E87803E-61A1-459D-A090-6FF39F906B2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95CAEFA-1248-4A16-B361-928FC6EAB83B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تا بتواند داده های مربوط به خودش را تشخیص دهد.	</a:t>
          </a:r>
          <a:endParaRPr lang="en-US">
            <a:cs typeface="B Titr" panose="00000700000000000000" pitchFamily="2" charset="-78"/>
          </a:endParaRPr>
        </a:p>
      </dgm:t>
    </dgm:pt>
    <dgm:pt modelId="{0B33F6AC-FFE0-434A-9592-0C7440E24B35}" type="parTrans" cxnId="{CBA72D2F-C323-4895-AA87-9FEA2C631CC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754D80D-FDE2-4EEB-8CF0-4966D1C887B5}" type="sibTrans" cxnId="{CBA72D2F-C323-4895-AA87-9FEA2C631CC6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178CC53-533C-491E-B3CE-66BC44B63C5A}" type="pres">
      <dgm:prSet presAssocID="{11E57875-2FA6-4075-9AB0-D4E88E743E0F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5CE9EF-5A6B-4072-81E0-D68230797F33}" type="pres">
      <dgm:prSet presAssocID="{2422DB08-486A-45D7-807B-901A8ED66BD9}" presName="compNode" presStyleCnt="0"/>
      <dgm:spPr/>
    </dgm:pt>
    <dgm:pt modelId="{59D5E2D2-3310-414C-88F1-8598A4E90874}" type="pres">
      <dgm:prSet presAssocID="{2422DB08-486A-45D7-807B-901A8ED66BD9}" presName="childRect" presStyleLbl="bgAcc1" presStyleIdx="0" presStyleCnt="1" custLinFactNeighborX="10387" custLinFactNeighborY="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0EEF2-10CD-4DEC-BAAB-22FB23E27DA0}" type="pres">
      <dgm:prSet presAssocID="{2422DB08-486A-45D7-807B-901A8ED66BD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35528-E4AE-419B-B1EC-BE5357EBC202}" type="pres">
      <dgm:prSet presAssocID="{2422DB08-486A-45D7-807B-901A8ED66BD9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3977B1BC-ECE0-4F40-9B62-4A27586E34F1}" type="pres">
      <dgm:prSet presAssocID="{2422DB08-486A-45D7-807B-901A8ED66BD9}" presName="adorn" presStyleLbl="fgAccFollowNode1" presStyleIdx="0" presStyleCnt="1"/>
      <dgm:spPr/>
    </dgm:pt>
  </dgm:ptLst>
  <dgm:cxnLst>
    <dgm:cxn modelId="{C0DC5388-D1B7-4885-A136-A18EAA820A01}" type="presOf" srcId="{F95CAEFA-1248-4A16-B361-928FC6EAB83B}" destId="{59D5E2D2-3310-414C-88F1-8598A4E90874}" srcOrd="0" destOrd="3" presId="urn:microsoft.com/office/officeart/2005/8/layout/bList2"/>
    <dgm:cxn modelId="{89178168-D277-498C-B3EA-2379D725D90D}" type="presOf" srcId="{2422DB08-486A-45D7-807B-901A8ED66BD9}" destId="{9B10EEF2-10CD-4DEC-BAAB-22FB23E27DA0}" srcOrd="0" destOrd="0" presId="urn:microsoft.com/office/officeart/2005/8/layout/bList2"/>
    <dgm:cxn modelId="{9A79F0CE-B4F6-445E-A170-016329FACB5A}" srcId="{11E57875-2FA6-4075-9AB0-D4E88E743E0F}" destId="{2422DB08-486A-45D7-807B-901A8ED66BD9}" srcOrd="0" destOrd="0" parTransId="{899B6A18-A36C-4C92-B274-68EE81BC9D9F}" sibTransId="{FF588813-95F5-4300-9F6F-258A7FE62705}"/>
    <dgm:cxn modelId="{855320D4-B9CB-4A4E-A6C8-B00384942D4D}" srcId="{2422DB08-486A-45D7-807B-901A8ED66BD9}" destId="{9D6B2FDF-F227-4F8D-892C-0A4031C74DC1}" srcOrd="0" destOrd="0" parTransId="{A1376B68-42C9-4D08-A29D-D810C153C7E6}" sibTransId="{17FB64A6-8FC7-44BF-8B37-233DFCF7A20B}"/>
    <dgm:cxn modelId="{94214BBE-88C4-4495-8F16-295DAC851EAF}" type="presOf" srcId="{2422DB08-486A-45D7-807B-901A8ED66BD9}" destId="{0EF35528-E4AE-419B-B1EC-BE5357EBC202}" srcOrd="1" destOrd="0" presId="urn:microsoft.com/office/officeart/2005/8/layout/bList2"/>
    <dgm:cxn modelId="{4E87803E-61A1-459D-A090-6FF39F906B2F}" srcId="{2422DB08-486A-45D7-807B-901A8ED66BD9}" destId="{5FCFBA77-F30A-4F58-9890-6AC0A66E2EC1}" srcOrd="2" destOrd="0" parTransId="{52502103-4446-44C6-B6EE-B6CD6F9AEF6C}" sibTransId="{C401224C-545E-48B7-BDEC-0B1DDCD66ECF}"/>
    <dgm:cxn modelId="{AD93F7C4-1E43-4F7E-AE60-8DB31DBCAB43}" srcId="{2422DB08-486A-45D7-807B-901A8ED66BD9}" destId="{83E3B689-6FE5-44F7-9581-8A930AB25FD9}" srcOrd="1" destOrd="0" parTransId="{E43FE729-4750-47E0-B6AE-00DD75D0E165}" sibTransId="{9F3B3987-F3FD-49B4-82ED-D0646A67CE21}"/>
    <dgm:cxn modelId="{FD48C127-992C-4D4A-803E-430B3C92348B}" type="presOf" srcId="{11E57875-2FA6-4075-9AB0-D4E88E743E0F}" destId="{0178CC53-533C-491E-B3CE-66BC44B63C5A}" srcOrd="0" destOrd="0" presId="urn:microsoft.com/office/officeart/2005/8/layout/bList2"/>
    <dgm:cxn modelId="{BCD72ECA-8878-48DA-A148-59593AB75A9B}" type="presOf" srcId="{83E3B689-6FE5-44F7-9581-8A930AB25FD9}" destId="{59D5E2D2-3310-414C-88F1-8598A4E90874}" srcOrd="0" destOrd="1" presId="urn:microsoft.com/office/officeart/2005/8/layout/bList2"/>
    <dgm:cxn modelId="{911B2A59-89F0-43A9-9014-7512F17A9AFD}" type="presOf" srcId="{5FCFBA77-F30A-4F58-9890-6AC0A66E2EC1}" destId="{59D5E2D2-3310-414C-88F1-8598A4E90874}" srcOrd="0" destOrd="2" presId="urn:microsoft.com/office/officeart/2005/8/layout/bList2"/>
    <dgm:cxn modelId="{CBA72D2F-C323-4895-AA87-9FEA2C631CC6}" srcId="{2422DB08-486A-45D7-807B-901A8ED66BD9}" destId="{F95CAEFA-1248-4A16-B361-928FC6EAB83B}" srcOrd="3" destOrd="0" parTransId="{0B33F6AC-FFE0-434A-9592-0C7440E24B35}" sibTransId="{6754D80D-FDE2-4EEB-8CF0-4966D1C887B5}"/>
    <dgm:cxn modelId="{DE399BD7-FF63-4F0C-9023-C1ABE4D9FD07}" type="presOf" srcId="{9D6B2FDF-F227-4F8D-892C-0A4031C74DC1}" destId="{59D5E2D2-3310-414C-88F1-8598A4E90874}" srcOrd="0" destOrd="0" presId="urn:microsoft.com/office/officeart/2005/8/layout/bList2"/>
    <dgm:cxn modelId="{9683F800-7A0B-4F90-8BB9-FEC6D828D4B2}" type="presParOf" srcId="{0178CC53-533C-491E-B3CE-66BC44B63C5A}" destId="{7D5CE9EF-5A6B-4072-81E0-D68230797F33}" srcOrd="0" destOrd="0" presId="urn:microsoft.com/office/officeart/2005/8/layout/bList2"/>
    <dgm:cxn modelId="{574F1D04-3025-4839-9CBA-01E5CC2CD075}" type="presParOf" srcId="{7D5CE9EF-5A6B-4072-81E0-D68230797F33}" destId="{59D5E2D2-3310-414C-88F1-8598A4E90874}" srcOrd="0" destOrd="0" presId="urn:microsoft.com/office/officeart/2005/8/layout/bList2"/>
    <dgm:cxn modelId="{F72FA8E1-8F10-4F72-A161-C1976ED75390}" type="presParOf" srcId="{7D5CE9EF-5A6B-4072-81E0-D68230797F33}" destId="{9B10EEF2-10CD-4DEC-BAAB-22FB23E27DA0}" srcOrd="1" destOrd="0" presId="urn:microsoft.com/office/officeart/2005/8/layout/bList2"/>
    <dgm:cxn modelId="{BF5BEB56-6B4E-4E20-B9FB-19CAA7B19BEC}" type="presParOf" srcId="{7D5CE9EF-5A6B-4072-81E0-D68230797F33}" destId="{0EF35528-E4AE-419B-B1EC-BE5357EBC202}" srcOrd="2" destOrd="0" presId="urn:microsoft.com/office/officeart/2005/8/layout/bList2"/>
    <dgm:cxn modelId="{A76FA4CE-AA68-49B2-A4A2-1A33F2FE2E8A}" type="presParOf" srcId="{7D5CE9EF-5A6B-4072-81E0-D68230797F33}" destId="{3977B1BC-ECE0-4F40-9B62-4A27586E34F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1653CC-2833-4D09-A6FB-3D053CDF2209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6878A0-BEBD-446C-A774-BDDFAF11A082}">
      <dgm:prSet/>
      <dgm:spPr/>
      <dgm:t>
        <a:bodyPr/>
        <a:lstStyle/>
        <a:p>
          <a:pPr rtl="1"/>
          <a:r>
            <a:rPr lang="fa-IR" smtClean="0">
              <a:cs typeface="B Titr" panose="00000700000000000000" pitchFamily="2" charset="-78"/>
            </a:rPr>
            <a:t>شبکه های پخش فراگیر </a:t>
          </a:r>
          <a:r>
            <a:rPr lang="en-US" smtClean="0">
              <a:cs typeface="B Titr" panose="00000700000000000000" pitchFamily="2" charset="-78"/>
            </a:rPr>
            <a:t>(Broadcast)</a:t>
          </a:r>
          <a:endParaRPr lang="en-US">
            <a:cs typeface="B Titr" panose="00000700000000000000" pitchFamily="2" charset="-78"/>
          </a:endParaRPr>
        </a:p>
      </dgm:t>
    </dgm:pt>
    <dgm:pt modelId="{314A00F9-2D6F-433F-B967-E6E65DF6D50D}" type="parTrans" cxnId="{4F607354-DA43-4282-968D-071FF4D3401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72E3E86-0646-4A5D-8F9B-0856DB099544}" type="sibTrans" cxnId="{4F607354-DA43-4282-968D-071FF4D3401F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80C0234-320E-4F0C-A673-5839EFB2FE69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امکان ارسال پیامهای فراگیر وجود دارد.</a:t>
          </a:r>
          <a:endParaRPr lang="en-US" sz="2000">
            <a:cs typeface="B Titr" panose="00000700000000000000" pitchFamily="2" charset="-78"/>
          </a:endParaRPr>
        </a:p>
      </dgm:t>
    </dgm:pt>
    <dgm:pt modelId="{30406CC0-3DBD-48D7-A0C3-51B4548E6F19}" type="parTrans" cxnId="{881A0A3B-FCE8-43BF-B777-F5A2C84A23E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4DD09980-DF27-419C-A1EC-D94689DAC71D}" type="sibTrans" cxnId="{881A0A3B-FCE8-43BF-B777-F5A2C84A23E2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CC414A85-CCC2-4659-94A9-35890DCD3186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مدیریت پیچیده کانال</a:t>
          </a:r>
          <a:endParaRPr lang="en-US" sz="2000">
            <a:cs typeface="B Titr" panose="00000700000000000000" pitchFamily="2" charset="-78"/>
          </a:endParaRPr>
        </a:p>
      </dgm:t>
    </dgm:pt>
    <dgm:pt modelId="{AE2C4FB8-1C21-4602-BA28-5488A1C2A5A4}" type="parTrans" cxnId="{5C5E6E29-6A6A-4339-AA43-39A68672329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A4D8C2AD-C952-4D5A-9F49-A8BF1967DD07}" type="sibTrans" cxnId="{5C5E6E29-6A6A-4339-AA43-39A686723298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23D4C753-06FE-48AC-8B50-431F99CA6959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امنیت کم داده ها</a:t>
          </a:r>
          <a:endParaRPr lang="en-US" sz="2000">
            <a:cs typeface="B Titr" panose="00000700000000000000" pitchFamily="2" charset="-78"/>
          </a:endParaRPr>
        </a:p>
      </dgm:t>
    </dgm:pt>
    <dgm:pt modelId="{C5BB7BA6-AD98-4EBC-9066-EF3475A74AE7}" type="parTrans" cxnId="{BDB6F026-3AE1-40B5-A620-60FEDBCC387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BA5AD27D-F83E-4D19-9FFB-2FBA9B333B09}" type="sibTrans" cxnId="{BDB6F026-3AE1-40B5-A620-60FEDBCC387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01BF41D0-4DBF-49C1-9C9E-4DCF47021499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کارایی پایین</a:t>
          </a:r>
          <a:endParaRPr lang="en-US" sz="2000">
            <a:cs typeface="B Titr" panose="00000700000000000000" pitchFamily="2" charset="-78"/>
          </a:endParaRPr>
        </a:p>
      </dgm:t>
    </dgm:pt>
    <dgm:pt modelId="{01F33E44-8D92-4069-A95D-7422BEAFF741}" type="parTrans" cxnId="{9E35DBBA-6AA5-455C-ADEB-E8F4B1600CB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6CBFA105-CCC3-44CD-ABFA-077CAF2D44CD}" type="sibTrans" cxnId="{9E35DBBA-6AA5-455C-ADEB-E8F4B1600CB7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812609A5-F964-42B5-BA88-75EAA0352A8C}">
      <dgm:prSet custT="1"/>
      <dgm:spPr/>
      <dgm:t>
        <a:bodyPr/>
        <a:lstStyle/>
        <a:p>
          <a:pPr rtl="1"/>
          <a:r>
            <a:rPr lang="fa-IR" sz="2000" smtClean="0">
              <a:cs typeface="B Titr" panose="00000700000000000000" pitchFamily="2" charset="-78"/>
            </a:rPr>
            <a:t>مقرون بصرفه  و کاربرد بطور گسترده</a:t>
          </a:r>
          <a:endParaRPr lang="en-US" sz="2000">
            <a:cs typeface="B Titr" panose="00000700000000000000" pitchFamily="2" charset="-78"/>
          </a:endParaRPr>
        </a:p>
      </dgm:t>
    </dgm:pt>
    <dgm:pt modelId="{81DE5A54-B0D9-4452-8DD4-801AE8A3C426}" type="parTrans" cxnId="{63C28B61-30A9-4B20-8062-BB19144136E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F944EA08-9895-461B-9E1F-2369F6DCA1B3}" type="sibTrans" cxnId="{63C28B61-30A9-4B20-8062-BB19144136EE}">
      <dgm:prSet/>
      <dgm:spPr/>
      <dgm:t>
        <a:bodyPr/>
        <a:lstStyle/>
        <a:p>
          <a:endParaRPr lang="en-US">
            <a:cs typeface="B Titr" panose="00000700000000000000" pitchFamily="2" charset="-78"/>
          </a:endParaRPr>
        </a:p>
      </dgm:t>
    </dgm:pt>
    <dgm:pt modelId="{14CC4B62-685F-4C88-9AFA-D056895DD777}" type="pres">
      <dgm:prSet presAssocID="{1F1653CC-2833-4D09-A6FB-3D053CDF2209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5E863AB-7217-46CF-8D2D-3E0FA5620D82}" type="pres">
      <dgm:prSet presAssocID="{CE6878A0-BEBD-446C-A774-BDDFAF11A082}" presName="chaos" presStyleCnt="0"/>
      <dgm:spPr/>
    </dgm:pt>
    <dgm:pt modelId="{6D2C7C82-105D-45FA-9F05-B245D7D54073}" type="pres">
      <dgm:prSet presAssocID="{CE6878A0-BEBD-446C-A774-BDDFAF11A082}" presName="parTx1" presStyleLbl="revTx" presStyleIdx="0" presStyleCnt="2"/>
      <dgm:spPr/>
      <dgm:t>
        <a:bodyPr/>
        <a:lstStyle/>
        <a:p>
          <a:endParaRPr lang="en-US"/>
        </a:p>
      </dgm:t>
    </dgm:pt>
    <dgm:pt modelId="{4CA20E2A-422D-40EE-8DD4-49CB2B17E5EC}" type="pres">
      <dgm:prSet presAssocID="{CE6878A0-BEBD-446C-A774-BDDFAF11A082}" presName="desTx1" presStyleLbl="revTx" presStyleIdx="1" presStyleCnt="2" custScaleX="153139" custScaleY="126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74B04-4219-4B7D-8D16-5F476276AA09}" type="pres">
      <dgm:prSet presAssocID="{CE6878A0-BEBD-446C-A774-BDDFAF11A082}" presName="c1" presStyleLbl="node1" presStyleIdx="0" presStyleCnt="18"/>
      <dgm:spPr/>
    </dgm:pt>
    <dgm:pt modelId="{D481EA23-736C-4ABC-B58A-95A1408BC8B6}" type="pres">
      <dgm:prSet presAssocID="{CE6878A0-BEBD-446C-A774-BDDFAF11A082}" presName="c2" presStyleLbl="node1" presStyleIdx="1" presStyleCnt="18"/>
      <dgm:spPr/>
    </dgm:pt>
    <dgm:pt modelId="{BD1F0FF5-408E-4DEC-AECD-50967333A7C2}" type="pres">
      <dgm:prSet presAssocID="{CE6878A0-BEBD-446C-A774-BDDFAF11A082}" presName="c3" presStyleLbl="node1" presStyleIdx="2" presStyleCnt="18"/>
      <dgm:spPr/>
    </dgm:pt>
    <dgm:pt modelId="{62CB52A5-2457-4B33-920D-2C67EC7A23BC}" type="pres">
      <dgm:prSet presAssocID="{CE6878A0-BEBD-446C-A774-BDDFAF11A082}" presName="c4" presStyleLbl="node1" presStyleIdx="3" presStyleCnt="18"/>
      <dgm:spPr/>
    </dgm:pt>
    <dgm:pt modelId="{28F57C49-2214-495C-A38A-9E74D6729BE5}" type="pres">
      <dgm:prSet presAssocID="{CE6878A0-BEBD-446C-A774-BDDFAF11A082}" presName="c5" presStyleLbl="node1" presStyleIdx="4" presStyleCnt="18"/>
      <dgm:spPr/>
    </dgm:pt>
    <dgm:pt modelId="{E50C476F-AACF-4A43-BDF2-28272BF486C1}" type="pres">
      <dgm:prSet presAssocID="{CE6878A0-BEBD-446C-A774-BDDFAF11A082}" presName="c6" presStyleLbl="node1" presStyleIdx="5" presStyleCnt="18"/>
      <dgm:spPr/>
    </dgm:pt>
    <dgm:pt modelId="{B41562D9-7F7C-43E0-B2E2-ED855207A592}" type="pres">
      <dgm:prSet presAssocID="{CE6878A0-BEBD-446C-A774-BDDFAF11A082}" presName="c7" presStyleLbl="node1" presStyleIdx="6" presStyleCnt="18"/>
      <dgm:spPr/>
    </dgm:pt>
    <dgm:pt modelId="{3618FFB7-F8FC-42F9-9758-91FD9B877B8D}" type="pres">
      <dgm:prSet presAssocID="{CE6878A0-BEBD-446C-A774-BDDFAF11A082}" presName="c8" presStyleLbl="node1" presStyleIdx="7" presStyleCnt="18"/>
      <dgm:spPr/>
    </dgm:pt>
    <dgm:pt modelId="{7FEE9408-917A-4E64-9603-00A1B844F8D9}" type="pres">
      <dgm:prSet presAssocID="{CE6878A0-BEBD-446C-A774-BDDFAF11A082}" presName="c9" presStyleLbl="node1" presStyleIdx="8" presStyleCnt="18"/>
      <dgm:spPr/>
    </dgm:pt>
    <dgm:pt modelId="{0B24F1BE-046F-4C07-8828-CF794E0F49F5}" type="pres">
      <dgm:prSet presAssocID="{CE6878A0-BEBD-446C-A774-BDDFAF11A082}" presName="c10" presStyleLbl="node1" presStyleIdx="9" presStyleCnt="18"/>
      <dgm:spPr/>
    </dgm:pt>
    <dgm:pt modelId="{A34499C4-6567-494A-82C5-F546A3D3E9CD}" type="pres">
      <dgm:prSet presAssocID="{CE6878A0-BEBD-446C-A774-BDDFAF11A082}" presName="c11" presStyleLbl="node1" presStyleIdx="10" presStyleCnt="18"/>
      <dgm:spPr/>
    </dgm:pt>
    <dgm:pt modelId="{AD59DF07-AF82-42FD-9D5A-301CA2B9AF28}" type="pres">
      <dgm:prSet presAssocID="{CE6878A0-BEBD-446C-A774-BDDFAF11A082}" presName="c12" presStyleLbl="node1" presStyleIdx="11" presStyleCnt="18"/>
      <dgm:spPr/>
    </dgm:pt>
    <dgm:pt modelId="{11E9A0D0-0F40-4EBA-9720-C84C0E5D086D}" type="pres">
      <dgm:prSet presAssocID="{CE6878A0-BEBD-446C-A774-BDDFAF11A082}" presName="c13" presStyleLbl="node1" presStyleIdx="12" presStyleCnt="18"/>
      <dgm:spPr/>
    </dgm:pt>
    <dgm:pt modelId="{78D1F3CB-3926-4836-B6E9-E92BFB192862}" type="pres">
      <dgm:prSet presAssocID="{CE6878A0-BEBD-446C-A774-BDDFAF11A082}" presName="c14" presStyleLbl="node1" presStyleIdx="13" presStyleCnt="18"/>
      <dgm:spPr/>
    </dgm:pt>
    <dgm:pt modelId="{F8F61402-FDF4-4CA9-85AF-340D6E87FC0C}" type="pres">
      <dgm:prSet presAssocID="{CE6878A0-BEBD-446C-A774-BDDFAF11A082}" presName="c15" presStyleLbl="node1" presStyleIdx="14" presStyleCnt="18"/>
      <dgm:spPr/>
    </dgm:pt>
    <dgm:pt modelId="{7D066FD3-DB75-47FE-B10A-7CA7E225A223}" type="pres">
      <dgm:prSet presAssocID="{CE6878A0-BEBD-446C-A774-BDDFAF11A082}" presName="c16" presStyleLbl="node1" presStyleIdx="15" presStyleCnt="18"/>
      <dgm:spPr/>
    </dgm:pt>
    <dgm:pt modelId="{EEA9767C-E2F1-4D93-9BFC-D0FA91EE1645}" type="pres">
      <dgm:prSet presAssocID="{CE6878A0-BEBD-446C-A774-BDDFAF11A082}" presName="c17" presStyleLbl="node1" presStyleIdx="16" presStyleCnt="18"/>
      <dgm:spPr/>
    </dgm:pt>
    <dgm:pt modelId="{A17122E7-7484-4B43-BBA9-6FDB1F543FE3}" type="pres">
      <dgm:prSet presAssocID="{CE6878A0-BEBD-446C-A774-BDDFAF11A082}" presName="c18" presStyleLbl="node1" presStyleIdx="17" presStyleCnt="18"/>
      <dgm:spPr/>
    </dgm:pt>
  </dgm:ptLst>
  <dgm:cxnLst>
    <dgm:cxn modelId="{881A0A3B-FCE8-43BF-B777-F5A2C84A23E2}" srcId="{CE6878A0-BEBD-446C-A774-BDDFAF11A082}" destId="{A80C0234-320E-4F0C-A673-5839EFB2FE69}" srcOrd="0" destOrd="0" parTransId="{30406CC0-3DBD-48D7-A0C3-51B4548E6F19}" sibTransId="{4DD09980-DF27-419C-A1EC-D94689DAC71D}"/>
    <dgm:cxn modelId="{22ABAE23-B3BF-435C-B6A8-4AA39736B140}" type="presOf" srcId="{23D4C753-06FE-48AC-8B50-431F99CA6959}" destId="{4CA20E2A-422D-40EE-8DD4-49CB2B17E5EC}" srcOrd="0" destOrd="2" presId="urn:microsoft.com/office/officeart/2009/3/layout/RandomtoResultProcess"/>
    <dgm:cxn modelId="{66B256A5-0E7D-4550-8C5A-D00E092EC801}" type="presOf" srcId="{1F1653CC-2833-4D09-A6FB-3D053CDF2209}" destId="{14CC4B62-685F-4C88-9AFA-D056895DD777}" srcOrd="0" destOrd="0" presId="urn:microsoft.com/office/officeart/2009/3/layout/RandomtoResultProcess"/>
    <dgm:cxn modelId="{63C28B61-30A9-4B20-8062-BB19144136EE}" srcId="{CE6878A0-BEBD-446C-A774-BDDFAF11A082}" destId="{812609A5-F964-42B5-BA88-75EAA0352A8C}" srcOrd="4" destOrd="0" parTransId="{81DE5A54-B0D9-4452-8DD4-801AE8A3C426}" sibTransId="{F944EA08-9895-461B-9E1F-2369F6DCA1B3}"/>
    <dgm:cxn modelId="{3A01F8C9-994A-4303-9A92-564F9C1EFD77}" type="presOf" srcId="{CE6878A0-BEBD-446C-A774-BDDFAF11A082}" destId="{6D2C7C82-105D-45FA-9F05-B245D7D54073}" srcOrd="0" destOrd="0" presId="urn:microsoft.com/office/officeart/2009/3/layout/RandomtoResultProcess"/>
    <dgm:cxn modelId="{5C5E6E29-6A6A-4339-AA43-39A686723298}" srcId="{CE6878A0-BEBD-446C-A774-BDDFAF11A082}" destId="{CC414A85-CCC2-4659-94A9-35890DCD3186}" srcOrd="1" destOrd="0" parTransId="{AE2C4FB8-1C21-4602-BA28-5488A1C2A5A4}" sibTransId="{A4D8C2AD-C952-4D5A-9F49-A8BF1967DD07}"/>
    <dgm:cxn modelId="{BDB6F026-3AE1-40B5-A620-60FEDBCC387E}" srcId="{CE6878A0-BEBD-446C-A774-BDDFAF11A082}" destId="{23D4C753-06FE-48AC-8B50-431F99CA6959}" srcOrd="2" destOrd="0" parTransId="{C5BB7BA6-AD98-4EBC-9066-EF3475A74AE7}" sibTransId="{BA5AD27D-F83E-4D19-9FFB-2FBA9B333B09}"/>
    <dgm:cxn modelId="{B58BF446-DBE8-4087-A458-078A9EC6131A}" type="presOf" srcId="{812609A5-F964-42B5-BA88-75EAA0352A8C}" destId="{4CA20E2A-422D-40EE-8DD4-49CB2B17E5EC}" srcOrd="0" destOrd="4" presId="urn:microsoft.com/office/officeart/2009/3/layout/RandomtoResultProcess"/>
    <dgm:cxn modelId="{BB3A1E39-F885-4637-A5D5-D07DD1E0AEE1}" type="presOf" srcId="{CC414A85-CCC2-4659-94A9-35890DCD3186}" destId="{4CA20E2A-422D-40EE-8DD4-49CB2B17E5EC}" srcOrd="0" destOrd="1" presId="urn:microsoft.com/office/officeart/2009/3/layout/RandomtoResultProcess"/>
    <dgm:cxn modelId="{9E35DBBA-6AA5-455C-ADEB-E8F4B1600CB7}" srcId="{CE6878A0-BEBD-446C-A774-BDDFAF11A082}" destId="{01BF41D0-4DBF-49C1-9C9E-4DCF47021499}" srcOrd="3" destOrd="0" parTransId="{01F33E44-8D92-4069-A95D-7422BEAFF741}" sibTransId="{6CBFA105-CCC3-44CD-ABFA-077CAF2D44CD}"/>
    <dgm:cxn modelId="{5BAF3E35-AE9C-4FC8-9D7A-433E736483E2}" type="presOf" srcId="{A80C0234-320E-4F0C-A673-5839EFB2FE69}" destId="{4CA20E2A-422D-40EE-8DD4-49CB2B17E5EC}" srcOrd="0" destOrd="0" presId="urn:microsoft.com/office/officeart/2009/3/layout/RandomtoResultProcess"/>
    <dgm:cxn modelId="{371159F0-B922-4286-B2E9-5BDE504B35B7}" type="presOf" srcId="{01BF41D0-4DBF-49C1-9C9E-4DCF47021499}" destId="{4CA20E2A-422D-40EE-8DD4-49CB2B17E5EC}" srcOrd="0" destOrd="3" presId="urn:microsoft.com/office/officeart/2009/3/layout/RandomtoResultProcess"/>
    <dgm:cxn modelId="{4F607354-DA43-4282-968D-071FF4D3401F}" srcId="{1F1653CC-2833-4D09-A6FB-3D053CDF2209}" destId="{CE6878A0-BEBD-446C-A774-BDDFAF11A082}" srcOrd="0" destOrd="0" parTransId="{314A00F9-2D6F-433F-B967-E6E65DF6D50D}" sibTransId="{F72E3E86-0646-4A5D-8F9B-0856DB099544}"/>
    <dgm:cxn modelId="{560F0D68-A759-45B1-9E85-B4EA331155A6}" type="presParOf" srcId="{14CC4B62-685F-4C88-9AFA-D056895DD777}" destId="{E5E863AB-7217-46CF-8D2D-3E0FA5620D82}" srcOrd="0" destOrd="0" presId="urn:microsoft.com/office/officeart/2009/3/layout/RandomtoResultProcess"/>
    <dgm:cxn modelId="{D449686C-D95E-47EE-B965-FA9C82A95C2C}" type="presParOf" srcId="{E5E863AB-7217-46CF-8D2D-3E0FA5620D82}" destId="{6D2C7C82-105D-45FA-9F05-B245D7D54073}" srcOrd="0" destOrd="0" presId="urn:microsoft.com/office/officeart/2009/3/layout/RandomtoResultProcess"/>
    <dgm:cxn modelId="{2F49D5DC-681E-4D1E-A25C-63C0C0D22F00}" type="presParOf" srcId="{E5E863AB-7217-46CF-8D2D-3E0FA5620D82}" destId="{4CA20E2A-422D-40EE-8DD4-49CB2B17E5EC}" srcOrd="1" destOrd="0" presId="urn:microsoft.com/office/officeart/2009/3/layout/RandomtoResultProcess"/>
    <dgm:cxn modelId="{567CB99D-B30E-42BB-8AB6-CE0F9AB4F509}" type="presParOf" srcId="{E5E863AB-7217-46CF-8D2D-3E0FA5620D82}" destId="{A4C74B04-4219-4B7D-8D16-5F476276AA09}" srcOrd="2" destOrd="0" presId="urn:microsoft.com/office/officeart/2009/3/layout/RandomtoResultProcess"/>
    <dgm:cxn modelId="{A7256753-3EF7-413F-AEAC-E7A40D1682A7}" type="presParOf" srcId="{E5E863AB-7217-46CF-8D2D-3E0FA5620D82}" destId="{D481EA23-736C-4ABC-B58A-95A1408BC8B6}" srcOrd="3" destOrd="0" presId="urn:microsoft.com/office/officeart/2009/3/layout/RandomtoResultProcess"/>
    <dgm:cxn modelId="{D4A3CAC9-F318-421C-BD9B-C56F7FC4F84C}" type="presParOf" srcId="{E5E863AB-7217-46CF-8D2D-3E0FA5620D82}" destId="{BD1F0FF5-408E-4DEC-AECD-50967333A7C2}" srcOrd="4" destOrd="0" presId="urn:microsoft.com/office/officeart/2009/3/layout/RandomtoResultProcess"/>
    <dgm:cxn modelId="{844AF99B-BCCD-4109-B255-DD1356A2C885}" type="presParOf" srcId="{E5E863AB-7217-46CF-8D2D-3E0FA5620D82}" destId="{62CB52A5-2457-4B33-920D-2C67EC7A23BC}" srcOrd="5" destOrd="0" presId="urn:microsoft.com/office/officeart/2009/3/layout/RandomtoResultProcess"/>
    <dgm:cxn modelId="{62137F64-922F-4B54-9491-043E6E63616A}" type="presParOf" srcId="{E5E863AB-7217-46CF-8D2D-3E0FA5620D82}" destId="{28F57C49-2214-495C-A38A-9E74D6729BE5}" srcOrd="6" destOrd="0" presId="urn:microsoft.com/office/officeart/2009/3/layout/RandomtoResultProcess"/>
    <dgm:cxn modelId="{9F77A397-D823-4767-A71D-7744EC5D1E6E}" type="presParOf" srcId="{E5E863AB-7217-46CF-8D2D-3E0FA5620D82}" destId="{E50C476F-AACF-4A43-BDF2-28272BF486C1}" srcOrd="7" destOrd="0" presId="urn:microsoft.com/office/officeart/2009/3/layout/RandomtoResultProcess"/>
    <dgm:cxn modelId="{4E7324D4-B94E-4A17-8D4B-2C80E35856F4}" type="presParOf" srcId="{E5E863AB-7217-46CF-8D2D-3E0FA5620D82}" destId="{B41562D9-7F7C-43E0-B2E2-ED855207A592}" srcOrd="8" destOrd="0" presId="urn:microsoft.com/office/officeart/2009/3/layout/RandomtoResultProcess"/>
    <dgm:cxn modelId="{A3E62076-70CD-4AD2-B65D-72F587D7E1E2}" type="presParOf" srcId="{E5E863AB-7217-46CF-8D2D-3E0FA5620D82}" destId="{3618FFB7-F8FC-42F9-9758-91FD9B877B8D}" srcOrd="9" destOrd="0" presId="urn:microsoft.com/office/officeart/2009/3/layout/RandomtoResultProcess"/>
    <dgm:cxn modelId="{D735BB23-FDAF-451E-8334-3EDAE08AD0CD}" type="presParOf" srcId="{E5E863AB-7217-46CF-8D2D-3E0FA5620D82}" destId="{7FEE9408-917A-4E64-9603-00A1B844F8D9}" srcOrd="10" destOrd="0" presId="urn:microsoft.com/office/officeart/2009/3/layout/RandomtoResultProcess"/>
    <dgm:cxn modelId="{CDC5DD45-AFE9-42A2-A35E-1B5744B1C44A}" type="presParOf" srcId="{E5E863AB-7217-46CF-8D2D-3E0FA5620D82}" destId="{0B24F1BE-046F-4C07-8828-CF794E0F49F5}" srcOrd="11" destOrd="0" presId="urn:microsoft.com/office/officeart/2009/3/layout/RandomtoResultProcess"/>
    <dgm:cxn modelId="{B622C591-9E3D-45B7-A5CE-2BED2AF4E097}" type="presParOf" srcId="{E5E863AB-7217-46CF-8D2D-3E0FA5620D82}" destId="{A34499C4-6567-494A-82C5-F546A3D3E9CD}" srcOrd="12" destOrd="0" presId="urn:microsoft.com/office/officeart/2009/3/layout/RandomtoResultProcess"/>
    <dgm:cxn modelId="{5D0C214E-A616-46B0-B18D-75187643F958}" type="presParOf" srcId="{E5E863AB-7217-46CF-8D2D-3E0FA5620D82}" destId="{AD59DF07-AF82-42FD-9D5A-301CA2B9AF28}" srcOrd="13" destOrd="0" presId="urn:microsoft.com/office/officeart/2009/3/layout/RandomtoResultProcess"/>
    <dgm:cxn modelId="{B8F34C91-8877-4F9B-9928-7C7A66A52DF3}" type="presParOf" srcId="{E5E863AB-7217-46CF-8D2D-3E0FA5620D82}" destId="{11E9A0D0-0F40-4EBA-9720-C84C0E5D086D}" srcOrd="14" destOrd="0" presId="urn:microsoft.com/office/officeart/2009/3/layout/RandomtoResultProcess"/>
    <dgm:cxn modelId="{930921F3-2192-49C1-92C6-043D8F28A572}" type="presParOf" srcId="{E5E863AB-7217-46CF-8D2D-3E0FA5620D82}" destId="{78D1F3CB-3926-4836-B6E9-E92BFB192862}" srcOrd="15" destOrd="0" presId="urn:microsoft.com/office/officeart/2009/3/layout/RandomtoResultProcess"/>
    <dgm:cxn modelId="{B5EBBCC6-A8C8-4084-90E6-46E77DB4A578}" type="presParOf" srcId="{E5E863AB-7217-46CF-8D2D-3E0FA5620D82}" destId="{F8F61402-FDF4-4CA9-85AF-340D6E87FC0C}" srcOrd="16" destOrd="0" presId="urn:microsoft.com/office/officeart/2009/3/layout/RandomtoResultProcess"/>
    <dgm:cxn modelId="{B660748D-961D-468F-9072-715E948E8B99}" type="presParOf" srcId="{E5E863AB-7217-46CF-8D2D-3E0FA5620D82}" destId="{7D066FD3-DB75-47FE-B10A-7CA7E225A223}" srcOrd="17" destOrd="0" presId="urn:microsoft.com/office/officeart/2009/3/layout/RandomtoResultProcess"/>
    <dgm:cxn modelId="{C5C875E8-1B4A-4010-97A1-7C400C48A043}" type="presParOf" srcId="{E5E863AB-7217-46CF-8D2D-3E0FA5620D82}" destId="{EEA9767C-E2F1-4D93-9BFC-D0FA91EE1645}" srcOrd="18" destOrd="0" presId="urn:microsoft.com/office/officeart/2009/3/layout/RandomtoResultProcess"/>
    <dgm:cxn modelId="{1328AECF-5200-443E-8D25-6DD4614F77FE}" type="presParOf" srcId="{E5E863AB-7217-46CF-8D2D-3E0FA5620D82}" destId="{A17122E7-7484-4B43-BBA9-6FDB1F543FE3}" srcOrd="19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3992D-CFC4-442B-AA45-36F84682D175}">
      <dsp:nvSpPr>
        <dsp:cNvPr id="0" name=""/>
        <dsp:cNvSpPr/>
      </dsp:nvSpPr>
      <dsp:spPr>
        <a:xfrm>
          <a:off x="1200691" y="2045"/>
          <a:ext cx="5776722" cy="10173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2390" rIns="448641" bIns="72390" numCol="1" spcCol="1270" anchor="t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Titr" panose="00000700000000000000" pitchFamily="2" charset="-78"/>
            </a:rPr>
            <a:t>به اشتراک گذاری منابع شبکه</a:t>
          </a:r>
          <a:endParaRPr lang="en-US" sz="1900" kern="1200">
            <a:cs typeface="B Titr" panose="00000700000000000000" pitchFamily="2" charset="-78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500" kern="1200" smtClean="0">
              <a:cs typeface="B Titr" panose="00000700000000000000" pitchFamily="2" charset="-78"/>
            </a:rPr>
            <a:t>منابع سخت افزاری، نرم افزاری و داده ها =&gt; صرفه جویی مالی</a:t>
          </a:r>
          <a:endParaRPr lang="en-US" sz="1500" kern="1200">
            <a:cs typeface="B Titr" panose="00000700000000000000" pitchFamily="2" charset="-78"/>
          </a:endParaRPr>
        </a:p>
      </dsp:txBody>
      <dsp:txXfrm>
        <a:off x="1200691" y="2045"/>
        <a:ext cx="5522375" cy="1017390"/>
      </dsp:txXfrm>
    </dsp:sp>
    <dsp:sp modelId="{0E7A7A0F-9A77-4167-BC12-24D3911E6CD7}">
      <dsp:nvSpPr>
        <dsp:cNvPr id="0" name=""/>
        <dsp:cNvSpPr/>
      </dsp:nvSpPr>
      <dsp:spPr>
        <a:xfrm>
          <a:off x="6468718" y="2045"/>
          <a:ext cx="1017390" cy="10173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60FC3-BEB0-4439-AB1C-0D82B48622BA}">
      <dsp:nvSpPr>
        <dsp:cNvPr id="0" name=""/>
        <dsp:cNvSpPr/>
      </dsp:nvSpPr>
      <dsp:spPr>
        <a:xfrm>
          <a:off x="1200691" y="1323135"/>
          <a:ext cx="5776722" cy="10173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2390" rIns="448641" bIns="7239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Titr" panose="00000700000000000000" pitchFamily="2" charset="-78"/>
            </a:rPr>
            <a:t>قابلیت ارتباط با همدیگر 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1200691" y="1323135"/>
        <a:ext cx="5522375" cy="1017390"/>
      </dsp:txXfrm>
    </dsp:sp>
    <dsp:sp modelId="{B5C2B672-A860-416B-82A1-934F556CF5D5}">
      <dsp:nvSpPr>
        <dsp:cNvPr id="0" name=""/>
        <dsp:cNvSpPr/>
      </dsp:nvSpPr>
      <dsp:spPr>
        <a:xfrm>
          <a:off x="6468718" y="1323135"/>
          <a:ext cx="1017390" cy="10173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A7B72-A943-4238-BED8-F5649DCFFEE0}">
      <dsp:nvSpPr>
        <dsp:cNvPr id="0" name=""/>
        <dsp:cNvSpPr/>
      </dsp:nvSpPr>
      <dsp:spPr>
        <a:xfrm>
          <a:off x="1200691" y="2644224"/>
          <a:ext cx="5776722" cy="10173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2390" rIns="448641" bIns="72390" numCol="1" spcCol="1270" anchor="ctr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Titr" panose="00000700000000000000" pitchFamily="2" charset="-78"/>
            </a:rPr>
            <a:t>حذف محدودیت جغرافیایی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1200691" y="2644224"/>
        <a:ext cx="5522375" cy="1017390"/>
      </dsp:txXfrm>
    </dsp:sp>
    <dsp:sp modelId="{37792D0A-5511-4CFA-949D-787C0AC94FD0}">
      <dsp:nvSpPr>
        <dsp:cNvPr id="0" name=""/>
        <dsp:cNvSpPr/>
      </dsp:nvSpPr>
      <dsp:spPr>
        <a:xfrm>
          <a:off x="6468718" y="2644224"/>
          <a:ext cx="1017390" cy="10173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1254E-8832-4BA4-BEB0-F6D9B9A9CE41}">
      <dsp:nvSpPr>
        <dsp:cNvPr id="0" name=""/>
        <dsp:cNvSpPr/>
      </dsp:nvSpPr>
      <dsp:spPr>
        <a:xfrm>
          <a:off x="1200691" y="3965313"/>
          <a:ext cx="5776722" cy="101739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2390" rIns="448641" bIns="72390" numCol="1" spcCol="1270" anchor="t" anchorCtr="0">
          <a:noAutofit/>
        </a:bodyPr>
        <a:lstStyle/>
        <a:p>
          <a:pPr lvl="0" algn="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Titr" panose="00000700000000000000" pitchFamily="2" charset="-78"/>
            </a:rPr>
            <a:t>بالا رفتن قابلیت اعتماد سیستم ها</a:t>
          </a:r>
          <a:endParaRPr lang="en-US" sz="1900" kern="1200">
            <a:cs typeface="B Titr" panose="00000700000000000000" pitchFamily="2" charset="-78"/>
          </a:endParaRP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500" kern="1200" smtClean="0">
              <a:cs typeface="B Titr" panose="00000700000000000000" pitchFamily="2" charset="-78"/>
            </a:rPr>
            <a:t>اگر در شبکه بتوان تعدادی سیستم رزرو داشت</a:t>
          </a:r>
          <a:endParaRPr lang="en-US" sz="1500" kern="1200">
            <a:cs typeface="B Titr" panose="00000700000000000000" pitchFamily="2" charset="-78"/>
          </a:endParaRPr>
        </a:p>
      </dsp:txBody>
      <dsp:txXfrm>
        <a:off x="1200691" y="3965313"/>
        <a:ext cx="5522375" cy="1017390"/>
      </dsp:txXfrm>
    </dsp:sp>
    <dsp:sp modelId="{071A2625-EC7E-4430-9982-71B41E8DCE9D}">
      <dsp:nvSpPr>
        <dsp:cNvPr id="0" name=""/>
        <dsp:cNvSpPr/>
      </dsp:nvSpPr>
      <dsp:spPr>
        <a:xfrm>
          <a:off x="6468718" y="3965313"/>
          <a:ext cx="1017390" cy="10173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EE5EF-D6F8-4309-B3C5-9755CC1149A0}">
      <dsp:nvSpPr>
        <dsp:cNvPr id="0" name=""/>
        <dsp:cNvSpPr/>
      </dsp:nvSpPr>
      <dsp:spPr>
        <a:xfrm>
          <a:off x="4571888" y="1234504"/>
          <a:ext cx="3656707" cy="18283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smtClean="0">
              <a:cs typeface="B Titr" panose="00000700000000000000" pitchFamily="2" charset="-78"/>
            </a:rPr>
            <a:t>مدل مشتری / سرویس دهنده </a:t>
          </a:r>
          <a:r>
            <a:rPr lang="en-US" sz="3200" kern="1200" smtClean="0">
              <a:cs typeface="B Titr" panose="00000700000000000000" pitchFamily="2" charset="-78"/>
            </a:rPr>
            <a:t>Client / Server</a:t>
          </a:r>
          <a:endParaRPr lang="en-US" sz="3200" kern="1200">
            <a:cs typeface="B Titr" panose="00000700000000000000" pitchFamily="2" charset="-78"/>
          </a:endParaRPr>
        </a:p>
      </dsp:txBody>
      <dsp:txXfrm>
        <a:off x="4625439" y="1288055"/>
        <a:ext cx="3549605" cy="1721251"/>
      </dsp:txXfrm>
    </dsp:sp>
    <dsp:sp modelId="{0979A7D9-129E-4445-9DF7-5B78771FECE6}">
      <dsp:nvSpPr>
        <dsp:cNvPr id="0" name=""/>
        <dsp:cNvSpPr/>
      </dsp:nvSpPr>
      <dsp:spPr>
        <a:xfrm>
          <a:off x="1004" y="1234504"/>
          <a:ext cx="3656707" cy="1828353"/>
        </a:xfrm>
        <a:prstGeom prst="roundRect">
          <a:avLst>
            <a:gd name="adj" fmla="val 10000"/>
          </a:avLst>
        </a:prstGeom>
        <a:solidFill>
          <a:schemeClr val="accent2">
            <a:hueOff val="-4374192"/>
            <a:satOff val="-8420"/>
            <a:lumOff val="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smtClean="0">
              <a:cs typeface="B Titr" panose="00000700000000000000" pitchFamily="2" charset="-78"/>
            </a:rPr>
            <a:t>مدل نظیر به نظیر (همتا به همتا) </a:t>
          </a:r>
          <a:r>
            <a:rPr lang="en-US" sz="3200" kern="1200" smtClean="0">
              <a:cs typeface="B Titr" panose="00000700000000000000" pitchFamily="2" charset="-78"/>
            </a:rPr>
            <a:t>Peer-To-Peer</a:t>
          </a:r>
          <a:endParaRPr lang="en-US" sz="3200" kern="1200">
            <a:cs typeface="B Titr" panose="00000700000000000000" pitchFamily="2" charset="-78"/>
          </a:endParaRPr>
        </a:p>
      </dsp:txBody>
      <dsp:txXfrm>
        <a:off x="54555" y="1288055"/>
        <a:ext cx="3549605" cy="172125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A59E5-0357-40F7-BDE5-458C6D77E10C}">
      <dsp:nvSpPr>
        <dsp:cNvPr id="0" name=""/>
        <dsp:cNvSpPr/>
      </dsp:nvSpPr>
      <dsp:spPr>
        <a:xfrm>
          <a:off x="4468338" y="2317"/>
          <a:ext cx="2161058" cy="10805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Titr" panose="00000700000000000000" pitchFamily="2" charset="-78"/>
            </a:rPr>
            <a:t>مدل مشتری / سرویس دهنده </a:t>
          </a:r>
          <a:r>
            <a:rPr lang="en-US" sz="1900" kern="1200" smtClean="0">
              <a:cs typeface="B Titr" panose="00000700000000000000" pitchFamily="2" charset="-78"/>
            </a:rPr>
            <a:t>Client / Server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4499986" y="33965"/>
        <a:ext cx="2097762" cy="1017233"/>
      </dsp:txXfrm>
    </dsp:sp>
    <dsp:sp modelId="{00B9FFB0-8B11-4CB5-818B-090C229DCC83}">
      <dsp:nvSpPr>
        <dsp:cNvPr id="0" name=""/>
        <dsp:cNvSpPr/>
      </dsp:nvSpPr>
      <dsp:spPr>
        <a:xfrm>
          <a:off x="6197185" y="1082847"/>
          <a:ext cx="216105" cy="810397"/>
        </a:xfrm>
        <a:custGeom>
          <a:avLst/>
          <a:gdLst/>
          <a:ahLst/>
          <a:cxnLst/>
          <a:rect l="0" t="0" r="0" b="0"/>
          <a:pathLst>
            <a:path>
              <a:moveTo>
                <a:pt x="216105" y="0"/>
              </a:moveTo>
              <a:lnTo>
                <a:pt x="216105" y="810397"/>
              </a:lnTo>
              <a:lnTo>
                <a:pt x="0" y="81039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FD314-C0DD-41A1-8F21-C3609A3FADB9}">
      <dsp:nvSpPr>
        <dsp:cNvPr id="0" name=""/>
        <dsp:cNvSpPr/>
      </dsp:nvSpPr>
      <dsp:spPr>
        <a:xfrm>
          <a:off x="1981202" y="1352979"/>
          <a:ext cx="4215983" cy="1080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smtClean="0">
              <a:cs typeface="B Titr" panose="00000700000000000000" pitchFamily="2" charset="-78"/>
            </a:rPr>
            <a:t>اطلاعات در کامپیوترهای پرقدرتی بنام سرویس دهنده </a:t>
          </a:r>
          <a:r>
            <a:rPr lang="en-US" sz="2300" kern="1200" smtClean="0">
              <a:cs typeface="B Titr" panose="00000700000000000000" pitchFamily="2" charset="-78"/>
            </a:rPr>
            <a:t>(Server)</a:t>
          </a:r>
          <a:r>
            <a:rPr lang="fa-IR" sz="2300" kern="1200" smtClean="0">
              <a:cs typeface="B Titr" panose="00000700000000000000" pitchFamily="2" charset="-78"/>
            </a:rPr>
            <a:t> قرار دارند.</a:t>
          </a:r>
          <a:endParaRPr lang="en-US" sz="2300" kern="1200">
            <a:cs typeface="B Titr" panose="00000700000000000000" pitchFamily="2" charset="-78"/>
          </a:endParaRPr>
        </a:p>
      </dsp:txBody>
      <dsp:txXfrm>
        <a:off x="2012850" y="1384627"/>
        <a:ext cx="4152687" cy="1017233"/>
      </dsp:txXfrm>
    </dsp:sp>
    <dsp:sp modelId="{26D6594D-E7A6-4AA6-AF0D-43C38863DA09}">
      <dsp:nvSpPr>
        <dsp:cNvPr id="0" name=""/>
        <dsp:cNvSpPr/>
      </dsp:nvSpPr>
      <dsp:spPr>
        <a:xfrm>
          <a:off x="6197185" y="1082847"/>
          <a:ext cx="216105" cy="2161058"/>
        </a:xfrm>
        <a:custGeom>
          <a:avLst/>
          <a:gdLst/>
          <a:ahLst/>
          <a:cxnLst/>
          <a:rect l="0" t="0" r="0" b="0"/>
          <a:pathLst>
            <a:path>
              <a:moveTo>
                <a:pt x="216105" y="0"/>
              </a:moveTo>
              <a:lnTo>
                <a:pt x="216105" y="2161058"/>
              </a:lnTo>
              <a:lnTo>
                <a:pt x="0" y="21610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76FA7-EFB1-45EE-8F99-E1A6C65CABF3}">
      <dsp:nvSpPr>
        <dsp:cNvPr id="0" name=""/>
        <dsp:cNvSpPr/>
      </dsp:nvSpPr>
      <dsp:spPr>
        <a:xfrm>
          <a:off x="1981202" y="2703641"/>
          <a:ext cx="4215983" cy="1080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smtClean="0">
              <a:cs typeface="B Titr" panose="00000700000000000000" pitchFamily="2" charset="-78"/>
            </a:rPr>
            <a:t>اغلب سرورها تحت کنترل سرپرست سیستم قرار دارند.</a:t>
          </a:r>
          <a:endParaRPr lang="en-US" sz="2300" kern="1200">
            <a:cs typeface="B Titr" panose="00000700000000000000" pitchFamily="2" charset="-78"/>
          </a:endParaRPr>
        </a:p>
      </dsp:txBody>
      <dsp:txXfrm>
        <a:off x="2012850" y="2735289"/>
        <a:ext cx="4152687" cy="1017233"/>
      </dsp:txXfrm>
    </dsp:sp>
    <dsp:sp modelId="{4E46BA24-3993-4F20-8F4F-BFEB81911E7B}">
      <dsp:nvSpPr>
        <dsp:cNvPr id="0" name=""/>
        <dsp:cNvSpPr/>
      </dsp:nvSpPr>
      <dsp:spPr>
        <a:xfrm>
          <a:off x="6197185" y="1082847"/>
          <a:ext cx="216105" cy="3511720"/>
        </a:xfrm>
        <a:custGeom>
          <a:avLst/>
          <a:gdLst/>
          <a:ahLst/>
          <a:cxnLst/>
          <a:rect l="0" t="0" r="0" b="0"/>
          <a:pathLst>
            <a:path>
              <a:moveTo>
                <a:pt x="216105" y="0"/>
              </a:moveTo>
              <a:lnTo>
                <a:pt x="216105" y="3511720"/>
              </a:lnTo>
              <a:lnTo>
                <a:pt x="0" y="3511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08FAC-4993-4CA9-8281-B021EBC209BC}">
      <dsp:nvSpPr>
        <dsp:cNvPr id="0" name=""/>
        <dsp:cNvSpPr/>
      </dsp:nvSpPr>
      <dsp:spPr>
        <a:xfrm>
          <a:off x="1981202" y="4054302"/>
          <a:ext cx="4215983" cy="1080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smtClean="0">
              <a:cs typeface="B Titr" panose="00000700000000000000" pitchFamily="2" charset="-78"/>
            </a:rPr>
            <a:t>ایستگاههای دیگر (مشتریها) با مراجعه به سرورها درخواست اطلاعات می کنند.</a:t>
          </a:r>
          <a:endParaRPr lang="en-US" sz="2300" kern="1200">
            <a:cs typeface="B Titr" panose="00000700000000000000" pitchFamily="2" charset="-78"/>
          </a:endParaRPr>
        </a:p>
      </dsp:txBody>
      <dsp:txXfrm>
        <a:off x="2012850" y="4085950"/>
        <a:ext cx="4152687" cy="101723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1489E-D48D-4B27-A131-03CC28D77D99}">
      <dsp:nvSpPr>
        <dsp:cNvPr id="0" name=""/>
        <dsp:cNvSpPr/>
      </dsp:nvSpPr>
      <dsp:spPr>
        <a:xfrm>
          <a:off x="1737359" y="0"/>
          <a:ext cx="6949440" cy="1123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smtClean="0">
              <a:cs typeface="B Titr" panose="00000700000000000000" pitchFamily="2" charset="-78"/>
            </a:rPr>
            <a:t>مساله دیگر این لایه، تنظیم سرعت ارسال داده ها از گیرنده به فرستنده است</a:t>
          </a:r>
          <a:endParaRPr lang="en-US" sz="2100" kern="1200">
            <a:cs typeface="B Titr" panose="00000700000000000000" pitchFamily="2" charset="-78"/>
          </a:endParaRPr>
        </a:p>
      </dsp:txBody>
      <dsp:txXfrm>
        <a:off x="3004079" y="32897"/>
        <a:ext cx="5649823" cy="1057394"/>
      </dsp:txXfrm>
    </dsp:sp>
    <dsp:sp modelId="{CDAF598B-20E4-47E3-BB0D-39DBAD9A5ABA}">
      <dsp:nvSpPr>
        <dsp:cNvPr id="0" name=""/>
        <dsp:cNvSpPr/>
      </dsp:nvSpPr>
      <dsp:spPr>
        <a:xfrm>
          <a:off x="1155344" y="1327404"/>
          <a:ext cx="6949440" cy="1123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smtClean="0">
              <a:cs typeface="B Titr" panose="00000700000000000000" pitchFamily="2" charset="-78"/>
            </a:rPr>
            <a:t>در شبکه های پخشی، لازم است این لایه نحوه دسترسی به کانال مشترک را نیز کنترل نماید.</a:t>
          </a:r>
          <a:endParaRPr lang="en-US" sz="2100" kern="1200">
            <a:cs typeface="B Titr" panose="00000700000000000000" pitchFamily="2" charset="-78"/>
          </a:endParaRPr>
        </a:p>
      </dsp:txBody>
      <dsp:txXfrm>
        <a:off x="2500329" y="1360301"/>
        <a:ext cx="5571558" cy="1057394"/>
      </dsp:txXfrm>
    </dsp:sp>
    <dsp:sp modelId="{40A0ADFA-A111-4AD5-8B49-477C2914C772}">
      <dsp:nvSpPr>
        <dsp:cNvPr id="0" name=""/>
        <dsp:cNvSpPr/>
      </dsp:nvSpPr>
      <dsp:spPr>
        <a:xfrm>
          <a:off x="582015" y="2654808"/>
          <a:ext cx="6949440" cy="1123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smtClean="0">
              <a:cs typeface="B Titr" panose="00000700000000000000" pitchFamily="2" charset="-78"/>
            </a:rPr>
            <a:t>برای این منظور(کنترل کانال اشتراکی) از یک زیر لایه به نام ”کنترل دسترسی رسانه“ </a:t>
          </a:r>
          <a:r>
            <a:rPr lang="en-US" sz="2100" kern="1200" smtClean="0">
              <a:cs typeface="B Titr" panose="00000700000000000000" pitchFamily="2" charset="-78"/>
            </a:rPr>
            <a:t>(MAC)</a:t>
          </a:r>
          <a:r>
            <a:rPr lang="fa-IR" sz="2100" kern="1200" smtClean="0">
              <a:cs typeface="B Titr" panose="00000700000000000000" pitchFamily="2" charset="-78"/>
            </a:rPr>
            <a:t> استفاده می کند.</a:t>
          </a:r>
          <a:endParaRPr lang="en-US" sz="2100" kern="1200">
            <a:cs typeface="B Titr" panose="00000700000000000000" pitchFamily="2" charset="-78"/>
          </a:endParaRPr>
        </a:p>
      </dsp:txBody>
      <dsp:txXfrm>
        <a:off x="1918313" y="2687705"/>
        <a:ext cx="5580245" cy="1057394"/>
      </dsp:txXfrm>
    </dsp:sp>
    <dsp:sp modelId="{87B7F151-A0F9-45FD-B746-1BEF2A0A1600}">
      <dsp:nvSpPr>
        <dsp:cNvPr id="0" name=""/>
        <dsp:cNvSpPr/>
      </dsp:nvSpPr>
      <dsp:spPr>
        <a:xfrm>
          <a:off x="0" y="3982212"/>
          <a:ext cx="6949440" cy="1123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smtClean="0">
              <a:cs typeface="B Titr" panose="00000700000000000000" pitchFamily="2" charset="-78"/>
            </a:rPr>
            <a:t>این لایه پیوند داده با سخت افزار دیجیتال پیاده سازی می شود.</a:t>
          </a:r>
          <a:endParaRPr lang="en-US" sz="2100" kern="1200">
            <a:cs typeface="B Titr" panose="00000700000000000000" pitchFamily="2" charset="-78"/>
          </a:endParaRPr>
        </a:p>
      </dsp:txBody>
      <dsp:txXfrm>
        <a:off x="1344984" y="4015109"/>
        <a:ext cx="5571558" cy="1057394"/>
      </dsp:txXfrm>
    </dsp:sp>
    <dsp:sp modelId="{A083873B-281D-4E67-A556-103FBA32237F}">
      <dsp:nvSpPr>
        <dsp:cNvPr id="0" name=""/>
        <dsp:cNvSpPr/>
      </dsp:nvSpPr>
      <dsp:spPr>
        <a:xfrm>
          <a:off x="1737359" y="860259"/>
          <a:ext cx="730072" cy="7300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cs typeface="B Titr" panose="00000700000000000000" pitchFamily="2" charset="-78"/>
          </a:endParaRPr>
        </a:p>
      </dsp:txBody>
      <dsp:txXfrm>
        <a:off x="1901625" y="860259"/>
        <a:ext cx="401540" cy="549379"/>
      </dsp:txXfrm>
    </dsp:sp>
    <dsp:sp modelId="{31CDF2FB-8875-4BF7-92A5-15911F78C69B}">
      <dsp:nvSpPr>
        <dsp:cNvPr id="0" name=""/>
        <dsp:cNvSpPr/>
      </dsp:nvSpPr>
      <dsp:spPr>
        <a:xfrm>
          <a:off x="1155344" y="2187663"/>
          <a:ext cx="730072" cy="7300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cs typeface="B Titr" panose="00000700000000000000" pitchFamily="2" charset="-78"/>
          </a:endParaRPr>
        </a:p>
      </dsp:txBody>
      <dsp:txXfrm>
        <a:off x="1319610" y="2187663"/>
        <a:ext cx="401540" cy="549379"/>
      </dsp:txXfrm>
    </dsp:sp>
    <dsp:sp modelId="{A0139E5A-8054-4D74-9AAD-12B22BC28647}">
      <dsp:nvSpPr>
        <dsp:cNvPr id="0" name=""/>
        <dsp:cNvSpPr/>
      </dsp:nvSpPr>
      <dsp:spPr>
        <a:xfrm>
          <a:off x="582015" y="3515067"/>
          <a:ext cx="730072" cy="7300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cs typeface="B Titr" panose="00000700000000000000" pitchFamily="2" charset="-78"/>
          </a:endParaRPr>
        </a:p>
      </dsp:txBody>
      <dsp:txXfrm>
        <a:off x="746281" y="3515067"/>
        <a:ext cx="401540" cy="5493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86FA2-3DA4-41F9-9CFC-C277E48DC9F8}">
      <dsp:nvSpPr>
        <dsp:cNvPr id="0" name=""/>
        <dsp:cNvSpPr/>
      </dsp:nvSpPr>
      <dsp:spPr>
        <a:xfrm rot="5400000">
          <a:off x="5233461" y="1192173"/>
          <a:ext cx="4263418" cy="23469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000" kern="1200" smtClean="0">
              <a:cs typeface="B Titr" panose="00000700000000000000" pitchFamily="2" charset="-78"/>
            </a:rPr>
            <a:t>مدل مشتری / سرویس دهنده </a:t>
          </a:r>
          <a:r>
            <a:rPr lang="en-US" sz="3000" kern="1200" smtClean="0">
              <a:cs typeface="B Titr" panose="00000700000000000000" pitchFamily="2" charset="-78"/>
            </a:rPr>
            <a:t>Client / Server</a:t>
          </a:r>
          <a:endParaRPr lang="en-US" sz="3000" kern="1200">
            <a:cs typeface="B Titr" panose="00000700000000000000" pitchFamily="2" charset="-78"/>
          </a:endParaRPr>
        </a:p>
      </dsp:txBody>
      <dsp:txXfrm rot="-5400000">
        <a:off x="6191683" y="1407438"/>
        <a:ext cx="2346974" cy="1916444"/>
      </dsp:txXfrm>
    </dsp:sp>
    <dsp:sp modelId="{C53AA646-8CA8-44E8-8C1F-3C17BEAF713B}">
      <dsp:nvSpPr>
        <dsp:cNvPr id="0" name=""/>
        <dsp:cNvSpPr/>
      </dsp:nvSpPr>
      <dsp:spPr>
        <a:xfrm rot="16200000">
          <a:off x="1164853" y="-621732"/>
          <a:ext cx="4368254" cy="60350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smtClean="0">
              <a:cs typeface="B Titr" panose="00000700000000000000" pitchFamily="2" charset="-78"/>
            </a:rPr>
            <a:t>بسیاری از شبکه های معمول در موسسات از این نوع می باشد.</a:t>
          </a:r>
          <a:endParaRPr lang="en-US" sz="2000" kern="120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smtClean="0">
              <a:cs typeface="B Titr" panose="00000700000000000000" pitchFamily="2" charset="-78"/>
            </a:rPr>
            <a:t>دارای امنیت بالاتر می باشد.</a:t>
          </a:r>
          <a:endParaRPr lang="en-US" sz="2000" kern="120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smtClean="0">
              <a:cs typeface="B Titr" panose="00000700000000000000" pitchFamily="2" charset="-78"/>
            </a:rPr>
            <a:t>هزینه بیشتر، نگهداری دشوارتر شبکه</a:t>
          </a:r>
          <a:endParaRPr lang="en-US" sz="2000" kern="120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smtClean="0">
              <a:cs typeface="B Titr" panose="00000700000000000000" pitchFamily="2" charset="-78"/>
            </a:rPr>
            <a:t>سرویس وب نیز بر این مدل بنا نهاده شده است.</a:t>
          </a:r>
          <a:endParaRPr lang="en-US" sz="2000" kern="120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smtClean="0">
              <a:cs typeface="B Titr" panose="00000700000000000000" pitchFamily="2" charset="-78"/>
            </a:rPr>
            <a:t>وقتی صفحه ای را باز می کنید، درواقع آنرا از سرویس دهنده وب دریافت و در کامپیوتر خود (که در اینجا مشتری است) نمایش می دهید.</a:t>
          </a:r>
          <a:endParaRPr lang="en-US" sz="2000" kern="1200">
            <a:cs typeface="B Titr" panose="00000700000000000000" pitchFamily="2" charset="-78"/>
          </a:endParaRPr>
        </a:p>
      </dsp:txBody>
      <dsp:txXfrm rot="5400000">
        <a:off x="544706" y="424897"/>
        <a:ext cx="5821790" cy="394177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DC48A-6677-4792-BD25-BB651B8BB5A4}">
      <dsp:nvSpPr>
        <dsp:cNvPr id="0" name=""/>
        <dsp:cNvSpPr/>
      </dsp:nvSpPr>
      <dsp:spPr>
        <a:xfrm>
          <a:off x="0" y="0"/>
          <a:ext cx="4953000" cy="495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F1B40-081A-4408-A67C-B92E44840B87}">
      <dsp:nvSpPr>
        <dsp:cNvPr id="0" name=""/>
        <dsp:cNvSpPr/>
      </dsp:nvSpPr>
      <dsp:spPr>
        <a:xfrm>
          <a:off x="2476500" y="0"/>
          <a:ext cx="6210300" cy="4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anose="00000700000000000000" pitchFamily="2" charset="-78"/>
            </a:rPr>
            <a:t>کنترل عملکرد زیر شبکه ارتباطی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2476500" y="0"/>
        <a:ext cx="6210300" cy="792480"/>
      </dsp:txXfrm>
    </dsp:sp>
    <dsp:sp modelId="{A71B4E76-6B4E-48E5-A675-3A4CB37CEA4C}">
      <dsp:nvSpPr>
        <dsp:cNvPr id="0" name=""/>
        <dsp:cNvSpPr/>
      </dsp:nvSpPr>
      <dsp:spPr>
        <a:xfrm>
          <a:off x="520065" y="792480"/>
          <a:ext cx="3912870" cy="39128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2742E-4AC1-435C-819D-248D7C7D40B4}">
      <dsp:nvSpPr>
        <dsp:cNvPr id="0" name=""/>
        <dsp:cNvSpPr/>
      </dsp:nvSpPr>
      <dsp:spPr>
        <a:xfrm>
          <a:off x="2476500" y="792480"/>
          <a:ext cx="6210300" cy="39128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anose="00000700000000000000" pitchFamily="2" charset="-78"/>
            </a:rPr>
            <a:t>مسیریابی بسته ها از مبدا به مقصد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2476500" y="792480"/>
        <a:ext cx="6210300" cy="792479"/>
      </dsp:txXfrm>
    </dsp:sp>
    <dsp:sp modelId="{01AF5C92-9DB8-4882-A4D3-1593653B16A7}">
      <dsp:nvSpPr>
        <dsp:cNvPr id="0" name=""/>
        <dsp:cNvSpPr/>
      </dsp:nvSpPr>
      <dsp:spPr>
        <a:xfrm>
          <a:off x="1040129" y="1584959"/>
          <a:ext cx="2872740" cy="28727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732AC-B208-4888-BDE2-C5346AEEEC12}">
      <dsp:nvSpPr>
        <dsp:cNvPr id="0" name=""/>
        <dsp:cNvSpPr/>
      </dsp:nvSpPr>
      <dsp:spPr>
        <a:xfrm>
          <a:off x="2476500" y="1584959"/>
          <a:ext cx="6210300" cy="28727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anose="00000700000000000000" pitchFamily="2" charset="-78"/>
            </a:rPr>
            <a:t>اتخاد تدابیری جهت جلوگیری از ازدحام (ترافیک بیش از اندازه بسته ها در یک مسیریاب یا مرکز سوئیچ)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2476500" y="1584959"/>
        <a:ext cx="6210300" cy="792480"/>
      </dsp:txXfrm>
    </dsp:sp>
    <dsp:sp modelId="{AC8B4825-8C96-4966-8C54-FD0E462B8332}">
      <dsp:nvSpPr>
        <dsp:cNvPr id="0" name=""/>
        <dsp:cNvSpPr/>
      </dsp:nvSpPr>
      <dsp:spPr>
        <a:xfrm>
          <a:off x="1560195" y="2377440"/>
          <a:ext cx="1832610" cy="18326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8056D-4EDE-4F61-B9DB-1D26348CDD60}">
      <dsp:nvSpPr>
        <dsp:cNvPr id="0" name=""/>
        <dsp:cNvSpPr/>
      </dsp:nvSpPr>
      <dsp:spPr>
        <a:xfrm>
          <a:off x="2476500" y="2377440"/>
          <a:ext cx="6210300" cy="1832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anose="00000700000000000000" pitchFamily="2" charset="-78"/>
            </a:rPr>
            <a:t>مسیریاب می تواند بسته ها را بصورت ایستا و غیر هوشمند مسیریابی کند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2476500" y="2377440"/>
        <a:ext cx="6210300" cy="792480"/>
      </dsp:txXfrm>
    </dsp:sp>
    <dsp:sp modelId="{81825E22-DFD8-4280-BAC2-A12778EFEF33}">
      <dsp:nvSpPr>
        <dsp:cNvPr id="0" name=""/>
        <dsp:cNvSpPr/>
      </dsp:nvSpPr>
      <dsp:spPr>
        <a:xfrm>
          <a:off x="2080260" y="3169920"/>
          <a:ext cx="792480" cy="7924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C4BFA-3FBC-488D-A7C0-118BBFEA0F70}">
      <dsp:nvSpPr>
        <dsp:cNvPr id="0" name=""/>
        <dsp:cNvSpPr/>
      </dsp:nvSpPr>
      <dsp:spPr>
        <a:xfrm>
          <a:off x="2476500" y="3169920"/>
          <a:ext cx="6210300" cy="792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anose="00000700000000000000" pitchFamily="2" charset="-78"/>
            </a:rPr>
            <a:t>و یا بسته ها را بصورت دینامیک و هوشمند ارسال کند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2476500" y="3169920"/>
        <a:ext cx="6210300" cy="79248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5BFFA-FB02-458E-9849-A79BB4C4FB6A}">
      <dsp:nvSpPr>
        <dsp:cNvPr id="0" name=""/>
        <dsp:cNvSpPr/>
      </dsp:nvSpPr>
      <dsp:spPr>
        <a:xfrm>
          <a:off x="0" y="0"/>
          <a:ext cx="4953000" cy="495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74F4E-7342-483E-8284-A3DEC37C9F77}">
      <dsp:nvSpPr>
        <dsp:cNvPr id="0" name=""/>
        <dsp:cNvSpPr/>
      </dsp:nvSpPr>
      <dsp:spPr>
        <a:xfrm>
          <a:off x="2476500" y="0"/>
          <a:ext cx="6210300" cy="495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smtClean="0">
              <a:cs typeface="B Titr" panose="00000700000000000000" pitchFamily="2" charset="-78"/>
            </a:rPr>
            <a:t>تمام ماشین ها در این لایه دارای آدرس جهانی و منحصربفرد هستند که  براساس آنها هر ماشین اقدام به هدایت بسته ها می کند.</a:t>
          </a:r>
          <a:endParaRPr lang="en-US" sz="2100" kern="1200">
            <a:cs typeface="B Titr" panose="00000700000000000000" pitchFamily="2" charset="-78"/>
          </a:endParaRPr>
        </a:p>
      </dsp:txBody>
      <dsp:txXfrm>
        <a:off x="2476500" y="0"/>
        <a:ext cx="6210300" cy="1485903"/>
      </dsp:txXfrm>
    </dsp:sp>
    <dsp:sp modelId="{78244E3B-A8AE-4F93-94F4-6A17252BA9B5}">
      <dsp:nvSpPr>
        <dsp:cNvPr id="0" name=""/>
        <dsp:cNvSpPr/>
      </dsp:nvSpPr>
      <dsp:spPr>
        <a:xfrm>
          <a:off x="866776" y="1485903"/>
          <a:ext cx="3219446" cy="321944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7630B-CE23-4623-9BC0-DEF9852DD31D}">
      <dsp:nvSpPr>
        <dsp:cNvPr id="0" name=""/>
        <dsp:cNvSpPr/>
      </dsp:nvSpPr>
      <dsp:spPr>
        <a:xfrm>
          <a:off x="2476500" y="1485903"/>
          <a:ext cx="6210300" cy="32194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smtClean="0">
              <a:cs typeface="B Titr" panose="00000700000000000000" pitchFamily="2" charset="-78"/>
            </a:rPr>
            <a:t>این لایه اصولا ”بدون اتصال“ است، یعنی اینکه تضمینی جهت رسیدن بسته به مقصد وجود ندارد.</a:t>
          </a:r>
          <a:endParaRPr lang="en-US" sz="2100" kern="1200">
            <a:cs typeface="B Titr" panose="00000700000000000000" pitchFamily="2" charset="-78"/>
          </a:endParaRPr>
        </a:p>
      </dsp:txBody>
      <dsp:txXfrm>
        <a:off x="2476500" y="1485903"/>
        <a:ext cx="6210300" cy="1485898"/>
      </dsp:txXfrm>
    </dsp:sp>
    <dsp:sp modelId="{FBB87558-05E5-47DB-828B-2C4C2AED57A3}">
      <dsp:nvSpPr>
        <dsp:cNvPr id="0" name=""/>
        <dsp:cNvSpPr/>
      </dsp:nvSpPr>
      <dsp:spPr>
        <a:xfrm>
          <a:off x="1733550" y="2971801"/>
          <a:ext cx="1485898" cy="14858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E9B3D-720B-4859-BD00-42D12919276B}">
      <dsp:nvSpPr>
        <dsp:cNvPr id="0" name=""/>
        <dsp:cNvSpPr/>
      </dsp:nvSpPr>
      <dsp:spPr>
        <a:xfrm>
          <a:off x="2476500" y="2971801"/>
          <a:ext cx="6210300" cy="14858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smtClean="0">
              <a:cs typeface="B Titr" panose="00000700000000000000" pitchFamily="2" charset="-78"/>
            </a:rPr>
            <a:t>گرچه این لایه قابل پیاده سازی بصورت نرم افزاری است، اما برای بالارفتن سرعت روی کامپیوتر خاصی پیاده سازی می شود.</a:t>
          </a:r>
          <a:endParaRPr lang="en-US" sz="2100" kern="1200">
            <a:cs typeface="B Titr" panose="00000700000000000000" pitchFamily="2" charset="-78"/>
          </a:endParaRPr>
        </a:p>
      </dsp:txBody>
      <dsp:txXfrm>
        <a:off x="2476500" y="2971801"/>
        <a:ext cx="6210300" cy="148589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35016-BB5C-4A81-B651-3C30A185B696}">
      <dsp:nvSpPr>
        <dsp:cNvPr id="0" name=""/>
        <dsp:cNvSpPr/>
      </dsp:nvSpPr>
      <dsp:spPr>
        <a:xfrm rot="16200000">
          <a:off x="798575" y="-303276"/>
          <a:ext cx="3962400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smtClean="0">
              <a:cs typeface="B Titr" panose="00000700000000000000" pitchFamily="2" charset="-78"/>
            </a:rPr>
            <a:t>گرفتن داده ها از لایه بالاتر</a:t>
          </a:r>
          <a:endParaRPr lang="en-US" sz="2500" kern="1200">
            <a:cs typeface="B Titr" panose="00000700000000000000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smtClean="0">
              <a:cs typeface="B Titr" panose="00000700000000000000" pitchFamily="2" charset="-78"/>
            </a:rPr>
            <a:t>تقسیم آن به قطعات کوچکتر(در صورت نیاز)</a:t>
          </a:r>
          <a:endParaRPr lang="en-US" sz="2500" kern="1200">
            <a:cs typeface="B Titr" panose="00000700000000000000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smtClean="0">
              <a:cs typeface="B Titr" panose="00000700000000000000" pitchFamily="2" charset="-78"/>
            </a:rPr>
            <a:t>شماره گذاری بسته ها </a:t>
          </a:r>
          <a:endParaRPr lang="en-US" sz="2500" kern="1200">
            <a:cs typeface="B Titr" panose="00000700000000000000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smtClean="0">
              <a:cs typeface="B Titr" panose="00000700000000000000" pitchFamily="2" charset="-78"/>
            </a:rPr>
            <a:t>ارسال آن به زیر شبکه</a:t>
          </a:r>
          <a:endParaRPr lang="en-US" sz="2500" kern="1200">
            <a:cs typeface="B Titr" panose="00000700000000000000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smtClean="0">
              <a:cs typeface="B Titr" panose="00000700000000000000" pitchFamily="2" charset="-78"/>
            </a:rPr>
            <a:t>حصول اطمینان از دریافت صحیح آنها در طرف مقابل</a:t>
          </a:r>
          <a:endParaRPr lang="en-US" sz="2500" kern="1200">
            <a:cs typeface="B Titr" panose="00000700000000000000" pitchFamily="2" charset="-78"/>
          </a:endParaRPr>
        </a:p>
      </dsp:txBody>
      <dsp:txXfrm rot="5400000">
        <a:off x="193427" y="688728"/>
        <a:ext cx="5366124" cy="3575544"/>
      </dsp:txXfrm>
    </dsp:sp>
    <dsp:sp modelId="{5E82B7AF-4F2E-4AD1-A033-56023411858A}">
      <dsp:nvSpPr>
        <dsp:cNvPr id="0" name=""/>
        <dsp:cNvSpPr/>
      </dsp:nvSpPr>
      <dsp:spPr>
        <a:xfrm>
          <a:off x="5559552" y="0"/>
          <a:ext cx="3127248" cy="49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800" kern="1200" smtClean="0">
              <a:cs typeface="B Titr" panose="00000700000000000000" pitchFamily="2" charset="-78"/>
            </a:rPr>
            <a:t>اصلی ترین وظیفه</a:t>
          </a:r>
          <a:endParaRPr lang="en-US" sz="4800" kern="1200">
            <a:cs typeface="B Titr" panose="00000700000000000000" pitchFamily="2" charset="-78"/>
          </a:endParaRPr>
        </a:p>
      </dsp:txBody>
      <dsp:txXfrm>
        <a:off x="5712212" y="152660"/>
        <a:ext cx="2821928" cy="464768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1F151-5EBA-4005-881F-18AC1C6B6D06}">
      <dsp:nvSpPr>
        <dsp:cNvPr id="0" name=""/>
        <dsp:cNvSpPr/>
      </dsp:nvSpPr>
      <dsp:spPr>
        <a:xfrm>
          <a:off x="6204402" y="305330"/>
          <a:ext cx="2481336" cy="180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Titr" panose="00000700000000000000" pitchFamily="2" charset="-78"/>
            </a:rPr>
            <a:t>مستقل (ایزوله) نمودن لایه های بالاتر از تغییرات اجتناب ناپذیر در سخت افزار (لایه های پایین)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6257306" y="358234"/>
        <a:ext cx="2375528" cy="1700468"/>
      </dsp:txXfrm>
    </dsp:sp>
    <dsp:sp modelId="{5F202E50-7741-41FA-929C-5A3322C1B74E}">
      <dsp:nvSpPr>
        <dsp:cNvPr id="0" name=""/>
        <dsp:cNvSpPr/>
      </dsp:nvSpPr>
      <dsp:spPr>
        <a:xfrm>
          <a:off x="3102731" y="305330"/>
          <a:ext cx="2481336" cy="1240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Titr" panose="00000700000000000000" pitchFamily="2" charset="-78"/>
            </a:rPr>
            <a:t>یک لایه نقطه به نقطه واقعی است.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3139069" y="341668"/>
        <a:ext cx="2408660" cy="1167992"/>
      </dsp:txXfrm>
    </dsp:sp>
    <dsp:sp modelId="{38EB96CB-24BE-42AC-ADCD-E1DB4EEC8F23}">
      <dsp:nvSpPr>
        <dsp:cNvPr id="0" name=""/>
        <dsp:cNvSpPr/>
      </dsp:nvSpPr>
      <dsp:spPr>
        <a:xfrm>
          <a:off x="5087801" y="1545998"/>
          <a:ext cx="248133" cy="930501"/>
        </a:xfrm>
        <a:custGeom>
          <a:avLst/>
          <a:gdLst/>
          <a:ahLst/>
          <a:cxnLst/>
          <a:rect l="0" t="0" r="0" b="0"/>
          <a:pathLst>
            <a:path>
              <a:moveTo>
                <a:pt x="248133" y="0"/>
              </a:moveTo>
              <a:lnTo>
                <a:pt x="248133" y="930501"/>
              </a:lnTo>
              <a:lnTo>
                <a:pt x="0" y="9305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013AE-17F3-4554-9CBB-C7920FE892A7}">
      <dsp:nvSpPr>
        <dsp:cNvPr id="0" name=""/>
        <dsp:cNvSpPr/>
      </dsp:nvSpPr>
      <dsp:spPr>
        <a:xfrm>
          <a:off x="3102731" y="1856165"/>
          <a:ext cx="1985069" cy="1240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smtClean="0">
              <a:cs typeface="B Titr" panose="00000700000000000000" pitchFamily="2" charset="-78"/>
            </a:rPr>
            <a:t>در این لایه کامپیوتر فرستنده (مبدا) مستقیما با کامپیوتر گیرنده (مقصد) ارتباط دارد.</a:t>
          </a:r>
          <a:endParaRPr lang="en-US" sz="1300" kern="1200">
            <a:cs typeface="B Titr" panose="00000700000000000000" pitchFamily="2" charset="-78"/>
          </a:endParaRPr>
        </a:p>
      </dsp:txBody>
      <dsp:txXfrm>
        <a:off x="3139069" y="1892503"/>
        <a:ext cx="1912393" cy="1167992"/>
      </dsp:txXfrm>
    </dsp:sp>
    <dsp:sp modelId="{3201A110-5709-41ED-BBF7-5A0F4958C315}">
      <dsp:nvSpPr>
        <dsp:cNvPr id="0" name=""/>
        <dsp:cNvSpPr/>
      </dsp:nvSpPr>
      <dsp:spPr>
        <a:xfrm>
          <a:off x="5087801" y="1545998"/>
          <a:ext cx="248133" cy="2481336"/>
        </a:xfrm>
        <a:custGeom>
          <a:avLst/>
          <a:gdLst/>
          <a:ahLst/>
          <a:cxnLst/>
          <a:rect l="0" t="0" r="0" b="0"/>
          <a:pathLst>
            <a:path>
              <a:moveTo>
                <a:pt x="248133" y="0"/>
              </a:moveTo>
              <a:lnTo>
                <a:pt x="248133" y="2481336"/>
              </a:lnTo>
              <a:lnTo>
                <a:pt x="0" y="24813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BDECC-ECC3-4B40-85D8-8B4140E1BF07}">
      <dsp:nvSpPr>
        <dsp:cNvPr id="0" name=""/>
        <dsp:cNvSpPr/>
      </dsp:nvSpPr>
      <dsp:spPr>
        <a:xfrm>
          <a:off x="3102731" y="3407001"/>
          <a:ext cx="1985069" cy="1240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300" kern="1200" smtClean="0">
              <a:cs typeface="B Titr" panose="00000700000000000000" pitchFamily="2" charset="-78"/>
            </a:rPr>
            <a:t>در حالیکه در لایه های زیرین، معمولا ماشین مبدا با ماشینهای همسایه (و نه مقصد) ارتباط دارد!.</a:t>
          </a:r>
          <a:endParaRPr lang="en-US" sz="1300" kern="1200">
            <a:cs typeface="B Titr" panose="00000700000000000000" pitchFamily="2" charset="-78"/>
          </a:endParaRPr>
        </a:p>
      </dsp:txBody>
      <dsp:txXfrm>
        <a:off x="3139069" y="3443339"/>
        <a:ext cx="1912393" cy="1167992"/>
      </dsp:txXfrm>
    </dsp:sp>
    <dsp:sp modelId="{8ECA2EC2-55BC-4AC6-8D35-C317537EDB44}">
      <dsp:nvSpPr>
        <dsp:cNvPr id="0" name=""/>
        <dsp:cNvSpPr/>
      </dsp:nvSpPr>
      <dsp:spPr>
        <a:xfrm>
          <a:off x="1060" y="305330"/>
          <a:ext cx="2481336" cy="180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Titr" panose="00000700000000000000" pitchFamily="2" charset="-78"/>
            </a:rPr>
            <a:t>این لایه و لایه های بالاتر با استفاده از نرم افزار پیاده سازی می شوند و فقط بر روی ماشینهای نهایی(ماشینهای کاربران) وجود دارند.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53964" y="358234"/>
        <a:ext cx="2375528" cy="170046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22D6D-4658-434A-A426-46219E9B0F65}">
      <dsp:nvSpPr>
        <dsp:cNvPr id="0" name=""/>
        <dsp:cNvSpPr/>
      </dsp:nvSpPr>
      <dsp:spPr>
        <a:xfrm>
          <a:off x="1316497" y="2554"/>
          <a:ext cx="5776722" cy="5541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2390" rIns="244371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Titr" panose="00000700000000000000" pitchFamily="2" charset="-78"/>
            </a:rPr>
            <a:t>فراهم آوردن شرایط یک جلسه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1316497" y="2554"/>
        <a:ext cx="5638181" cy="554165"/>
      </dsp:txXfrm>
    </dsp:sp>
    <dsp:sp modelId="{A6ED9DE7-9DD0-4A8D-9C85-E0B578491542}">
      <dsp:nvSpPr>
        <dsp:cNvPr id="0" name=""/>
        <dsp:cNvSpPr/>
      </dsp:nvSpPr>
      <dsp:spPr>
        <a:xfrm>
          <a:off x="6816137" y="2554"/>
          <a:ext cx="554165" cy="5541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D7C9E-6591-44D2-B8C4-481BC62D71EF}">
      <dsp:nvSpPr>
        <dsp:cNvPr id="0" name=""/>
        <dsp:cNvSpPr/>
      </dsp:nvSpPr>
      <dsp:spPr>
        <a:xfrm>
          <a:off x="1316497" y="722141"/>
          <a:ext cx="5776722" cy="5541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2390" rIns="244371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Titr" panose="00000700000000000000" pitchFamily="2" charset="-78"/>
            </a:rPr>
            <a:t>احراز هویت طرفین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1316497" y="722141"/>
        <a:ext cx="5638181" cy="554165"/>
      </dsp:txXfrm>
    </dsp:sp>
    <dsp:sp modelId="{00378926-AFB8-4963-B89A-55B340911D5E}">
      <dsp:nvSpPr>
        <dsp:cNvPr id="0" name=""/>
        <dsp:cNvSpPr/>
      </dsp:nvSpPr>
      <dsp:spPr>
        <a:xfrm>
          <a:off x="6816137" y="722141"/>
          <a:ext cx="554165" cy="5541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E8CFD-CD23-4820-AD56-CB0EC8A37CBD}">
      <dsp:nvSpPr>
        <dsp:cNvPr id="0" name=""/>
        <dsp:cNvSpPr/>
      </dsp:nvSpPr>
      <dsp:spPr>
        <a:xfrm>
          <a:off x="1316497" y="1441729"/>
          <a:ext cx="5776722" cy="5541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2390" rIns="244371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Titr" panose="00000700000000000000" pitchFamily="2" charset="-78"/>
            </a:rPr>
            <a:t>نگهداری جلسه و توانایی از سرگیری آن در هنگام قطع ارتباط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1316497" y="1441729"/>
        <a:ext cx="5638181" cy="554165"/>
      </dsp:txXfrm>
    </dsp:sp>
    <dsp:sp modelId="{6637925F-F670-4282-A7B1-7C90E2039583}">
      <dsp:nvSpPr>
        <dsp:cNvPr id="0" name=""/>
        <dsp:cNvSpPr/>
      </dsp:nvSpPr>
      <dsp:spPr>
        <a:xfrm>
          <a:off x="6816137" y="1441729"/>
          <a:ext cx="554165" cy="5541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CB216-A586-4A0E-B63C-817517E4D961}">
      <dsp:nvSpPr>
        <dsp:cNvPr id="0" name=""/>
        <dsp:cNvSpPr/>
      </dsp:nvSpPr>
      <dsp:spPr>
        <a:xfrm>
          <a:off x="1316497" y="2161317"/>
          <a:ext cx="5776722" cy="5541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2390" rIns="244371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Titr" panose="00000700000000000000" pitchFamily="2" charset="-78"/>
            </a:rPr>
            <a:t>کنترل دیالوگ (اینکه الان نوبت کیست)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1316497" y="2161317"/>
        <a:ext cx="5638181" cy="554165"/>
      </dsp:txXfrm>
    </dsp:sp>
    <dsp:sp modelId="{3C0B8C5F-3931-4CC7-A630-B21D0D510958}">
      <dsp:nvSpPr>
        <dsp:cNvPr id="0" name=""/>
        <dsp:cNvSpPr/>
      </dsp:nvSpPr>
      <dsp:spPr>
        <a:xfrm>
          <a:off x="6816137" y="2161317"/>
          <a:ext cx="554165" cy="5541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F0334C-8B23-4523-BE9E-59503C78096B}">
      <dsp:nvSpPr>
        <dsp:cNvPr id="0" name=""/>
        <dsp:cNvSpPr/>
      </dsp:nvSpPr>
      <dsp:spPr>
        <a:xfrm>
          <a:off x="1316497" y="2880905"/>
          <a:ext cx="5776722" cy="5541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2390" rIns="244371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Titr" panose="00000700000000000000" pitchFamily="2" charset="-78"/>
            </a:rPr>
            <a:t>کنترل عملیات طویل المدت و از سرگیری آن از نقطه قطع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1316497" y="2880905"/>
        <a:ext cx="5638181" cy="554165"/>
      </dsp:txXfrm>
    </dsp:sp>
    <dsp:sp modelId="{520FC94C-C66E-4AB1-9162-09CFF3EE02BB}">
      <dsp:nvSpPr>
        <dsp:cNvPr id="0" name=""/>
        <dsp:cNvSpPr/>
      </dsp:nvSpPr>
      <dsp:spPr>
        <a:xfrm>
          <a:off x="6816137" y="2880905"/>
          <a:ext cx="554165" cy="5541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F72E9-E968-455E-8A09-9F10A9FFE1BD}">
      <dsp:nvSpPr>
        <dsp:cNvPr id="0" name=""/>
        <dsp:cNvSpPr/>
      </dsp:nvSpPr>
      <dsp:spPr>
        <a:xfrm>
          <a:off x="1316497" y="3600492"/>
          <a:ext cx="5776722" cy="5541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2390" rIns="244371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Titr" panose="00000700000000000000" pitchFamily="2" charset="-78"/>
            </a:rPr>
            <a:t>حسابداری مشتریها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1316497" y="3600492"/>
        <a:ext cx="5638181" cy="554165"/>
      </dsp:txXfrm>
    </dsp:sp>
    <dsp:sp modelId="{D952BCF9-218D-4A62-8255-D252F6C947F4}">
      <dsp:nvSpPr>
        <dsp:cNvPr id="0" name=""/>
        <dsp:cNvSpPr/>
      </dsp:nvSpPr>
      <dsp:spPr>
        <a:xfrm>
          <a:off x="6816137" y="3600492"/>
          <a:ext cx="554165" cy="5541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27B73-B45C-4DEC-BD59-6CFB1D543C52}">
      <dsp:nvSpPr>
        <dsp:cNvPr id="0" name=""/>
        <dsp:cNvSpPr/>
      </dsp:nvSpPr>
      <dsp:spPr>
        <a:xfrm>
          <a:off x="1316497" y="4320080"/>
          <a:ext cx="5776722" cy="5541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2390" rIns="244371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kern="1200" smtClean="0">
              <a:cs typeface="B Titr" panose="00000700000000000000" pitchFamily="2" charset="-78"/>
            </a:rPr>
            <a:t>اتمام جلسه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1316497" y="4320080"/>
        <a:ext cx="5638181" cy="554165"/>
      </dsp:txXfrm>
    </dsp:sp>
    <dsp:sp modelId="{C4A1DFF4-AE99-49BA-B5C1-F4627FAD0AFF}">
      <dsp:nvSpPr>
        <dsp:cNvPr id="0" name=""/>
        <dsp:cNvSpPr/>
      </dsp:nvSpPr>
      <dsp:spPr>
        <a:xfrm>
          <a:off x="6816137" y="4320080"/>
          <a:ext cx="554165" cy="5541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9AD9A-A9F8-4DD6-91EA-E2127FA91136}">
      <dsp:nvSpPr>
        <dsp:cNvPr id="0" name=""/>
        <dsp:cNvSpPr/>
      </dsp:nvSpPr>
      <dsp:spPr>
        <a:xfrm>
          <a:off x="6561853" y="0"/>
          <a:ext cx="2122921" cy="518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B Titr" panose="00000700000000000000" pitchFamily="2" charset="-78"/>
            </a:rPr>
            <a:t>این لایه بر روی ساختار پیامها و مفهوم آنها متمرکز است.</a:t>
          </a:r>
          <a:endParaRPr lang="en-US" sz="1800" kern="1200">
            <a:cs typeface="B Titr" panose="00000700000000000000" pitchFamily="2" charset="-78"/>
          </a:endParaRPr>
        </a:p>
      </dsp:txBody>
      <dsp:txXfrm>
        <a:off x="6561853" y="2072640"/>
        <a:ext cx="2122921" cy="2072640"/>
      </dsp:txXfrm>
    </dsp:sp>
    <dsp:sp modelId="{EA713571-172E-40AF-9DBC-2CFB6FE42B2F}">
      <dsp:nvSpPr>
        <dsp:cNvPr id="0" name=""/>
        <dsp:cNvSpPr/>
      </dsp:nvSpPr>
      <dsp:spPr>
        <a:xfrm>
          <a:off x="6760577" y="310896"/>
          <a:ext cx="1725472" cy="17254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DE738C-E2E9-4B61-8FDE-980130820B3C}">
      <dsp:nvSpPr>
        <dsp:cNvPr id="0" name=""/>
        <dsp:cNvSpPr/>
      </dsp:nvSpPr>
      <dsp:spPr>
        <a:xfrm>
          <a:off x="4375243" y="0"/>
          <a:ext cx="2122921" cy="518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B Titr" panose="00000700000000000000" pitchFamily="2" charset="-78"/>
            </a:rPr>
            <a:t>برای اینکه کامپیوترهای با ساختارهای داده متفاوت بتوانند با هم ارتباط داشته باشند.</a:t>
          </a:r>
          <a:endParaRPr lang="en-US" sz="1800" kern="1200">
            <a:cs typeface="B Titr" panose="00000700000000000000" pitchFamily="2" charset="-78"/>
          </a:endParaRPr>
        </a:p>
      </dsp:txBody>
      <dsp:txXfrm>
        <a:off x="4375243" y="2072640"/>
        <a:ext cx="2122921" cy="2072640"/>
      </dsp:txXfrm>
    </dsp:sp>
    <dsp:sp modelId="{5A99D51A-0E05-4138-822B-A990C13A3201}">
      <dsp:nvSpPr>
        <dsp:cNvPr id="0" name=""/>
        <dsp:cNvSpPr/>
      </dsp:nvSpPr>
      <dsp:spPr>
        <a:xfrm>
          <a:off x="4573968" y="310896"/>
          <a:ext cx="1725472" cy="17254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490FA-C4CE-47EC-B33D-40D7E7F826F3}">
      <dsp:nvSpPr>
        <dsp:cNvPr id="0" name=""/>
        <dsp:cNvSpPr/>
      </dsp:nvSpPr>
      <dsp:spPr>
        <a:xfrm>
          <a:off x="2188634" y="0"/>
          <a:ext cx="2122921" cy="518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B Titr" panose="00000700000000000000" pitchFamily="2" charset="-78"/>
            </a:rPr>
            <a:t>وظیفه این لایه مدیریت این ساختارها در سطح بالاست.</a:t>
          </a:r>
          <a:endParaRPr lang="en-US" sz="1800" kern="1200">
            <a:cs typeface="B Titr" panose="00000700000000000000" pitchFamily="2" charset="-78"/>
          </a:endParaRPr>
        </a:p>
      </dsp:txBody>
      <dsp:txXfrm>
        <a:off x="2188634" y="2072640"/>
        <a:ext cx="2122921" cy="2072640"/>
      </dsp:txXfrm>
    </dsp:sp>
    <dsp:sp modelId="{7CC8A70E-7130-48B2-AFAC-F99705B210FA}">
      <dsp:nvSpPr>
        <dsp:cNvPr id="0" name=""/>
        <dsp:cNvSpPr/>
      </dsp:nvSpPr>
      <dsp:spPr>
        <a:xfrm>
          <a:off x="2387358" y="310896"/>
          <a:ext cx="1725472" cy="17254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6998B-2659-4B5E-B323-875F7CF6E3F9}">
      <dsp:nvSpPr>
        <dsp:cNvPr id="0" name=""/>
        <dsp:cNvSpPr/>
      </dsp:nvSpPr>
      <dsp:spPr>
        <a:xfrm>
          <a:off x="2025" y="0"/>
          <a:ext cx="2122921" cy="5181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B Titr" panose="00000700000000000000" pitchFamily="2" charset="-78"/>
            </a:rPr>
            <a:t>از وظایف دیگر</a:t>
          </a:r>
          <a:endParaRPr lang="en-US" sz="1800" kern="1200">
            <a:cs typeface="B Titr" panose="000007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smtClean="0">
              <a:cs typeface="B Titr" panose="00000700000000000000" pitchFamily="2" charset="-78"/>
            </a:rPr>
            <a:t>فشرده سازی فایل ها</a:t>
          </a:r>
          <a:endParaRPr lang="en-US" sz="1400" kern="1200">
            <a:cs typeface="B Titr" panose="000007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smtClean="0">
              <a:cs typeface="B Titr" panose="00000700000000000000" pitchFamily="2" charset="-78"/>
            </a:rPr>
            <a:t>رمزنگاری برای ارسال محرمانه داده ها</a:t>
          </a:r>
          <a:endParaRPr lang="en-US" sz="1400" kern="1200">
            <a:cs typeface="B Titr" panose="000007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smtClean="0">
              <a:cs typeface="B Titr" panose="00000700000000000000" pitchFamily="2" charset="-78"/>
            </a:rPr>
            <a:t>رمزگشایی</a:t>
          </a:r>
          <a:endParaRPr lang="en-US" sz="1400" kern="1200">
            <a:cs typeface="B Titr" panose="000007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kern="1200" smtClean="0">
              <a:cs typeface="B Titr" panose="00000700000000000000" pitchFamily="2" charset="-78"/>
            </a:rPr>
            <a:t>تبدیل کدها (مثلا </a:t>
          </a:r>
          <a:r>
            <a:rPr lang="en-US" sz="1400" kern="1200" smtClean="0">
              <a:cs typeface="B Titr" panose="00000700000000000000" pitchFamily="2" charset="-78"/>
            </a:rPr>
            <a:t>ASCII</a:t>
          </a:r>
          <a:r>
            <a:rPr lang="fa-IR" sz="1400" kern="1200" smtClean="0">
              <a:cs typeface="B Titr" panose="00000700000000000000" pitchFamily="2" charset="-78"/>
            </a:rPr>
            <a:t> به </a:t>
          </a:r>
          <a:r>
            <a:rPr lang="en-US" sz="1400" kern="1200" smtClean="0">
              <a:cs typeface="B Titr" panose="00000700000000000000" pitchFamily="2" charset="-78"/>
            </a:rPr>
            <a:t>EBCDIC</a:t>
          </a:r>
          <a:r>
            <a:rPr lang="fa-IR" sz="1400" kern="1200" smtClean="0">
              <a:cs typeface="B Titr" panose="00000700000000000000" pitchFamily="2" charset="-78"/>
            </a:rPr>
            <a:t>)</a:t>
          </a:r>
          <a:endParaRPr lang="en-US" sz="1400" kern="1200">
            <a:cs typeface="B Titr" panose="00000700000000000000" pitchFamily="2" charset="-78"/>
          </a:endParaRPr>
        </a:p>
      </dsp:txBody>
      <dsp:txXfrm>
        <a:off x="2025" y="2072640"/>
        <a:ext cx="2122921" cy="2072640"/>
      </dsp:txXfrm>
    </dsp:sp>
    <dsp:sp modelId="{ABA40C78-C65D-4541-9DC3-A0393528D38F}">
      <dsp:nvSpPr>
        <dsp:cNvPr id="0" name=""/>
        <dsp:cNvSpPr/>
      </dsp:nvSpPr>
      <dsp:spPr>
        <a:xfrm>
          <a:off x="200749" y="310896"/>
          <a:ext cx="1725472" cy="17254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2499D-EDCB-436D-8CA5-FFF26F7C214E}">
      <dsp:nvSpPr>
        <dsp:cNvPr id="0" name=""/>
        <dsp:cNvSpPr/>
      </dsp:nvSpPr>
      <dsp:spPr>
        <a:xfrm>
          <a:off x="347472" y="4359907"/>
          <a:ext cx="7991856" cy="77724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C68C4-8022-48FB-A9DA-CE3707F5113A}">
      <dsp:nvSpPr>
        <dsp:cNvPr id="0" name=""/>
        <dsp:cNvSpPr/>
      </dsp:nvSpPr>
      <dsp:spPr>
        <a:xfrm rot="10800000">
          <a:off x="6608671" y="920678"/>
          <a:ext cx="860359" cy="755719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4AA4E-7BD4-4D78-9ECB-93C0F53A9542}">
      <dsp:nvSpPr>
        <dsp:cNvPr id="0" name=""/>
        <dsp:cNvSpPr/>
      </dsp:nvSpPr>
      <dsp:spPr>
        <a:xfrm>
          <a:off x="5782059" y="30628"/>
          <a:ext cx="2371012" cy="8904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Titr" panose="00000700000000000000" pitchFamily="2" charset="-78"/>
            </a:rPr>
            <a:t>بسیاری از پروتکلهای مورد نیاز کاربران در این لایه قرار دارد.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5825537" y="74106"/>
        <a:ext cx="2284056" cy="803533"/>
      </dsp:txXfrm>
    </dsp:sp>
    <dsp:sp modelId="{7C679ED9-ED84-4F8F-8A79-054544605A35}">
      <dsp:nvSpPr>
        <dsp:cNvPr id="0" name=""/>
        <dsp:cNvSpPr/>
      </dsp:nvSpPr>
      <dsp:spPr>
        <a:xfrm>
          <a:off x="5419566" y="115556"/>
          <a:ext cx="925267" cy="71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D7F49-3CFA-4DAC-9E47-A79B58CCCE51}">
      <dsp:nvSpPr>
        <dsp:cNvPr id="0" name=""/>
        <dsp:cNvSpPr/>
      </dsp:nvSpPr>
      <dsp:spPr>
        <a:xfrm rot="10800000">
          <a:off x="5296588" y="1920992"/>
          <a:ext cx="860359" cy="755719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FEF3F-2DE1-450C-BC33-13CF515ACEBB}">
      <dsp:nvSpPr>
        <dsp:cNvPr id="0" name=""/>
        <dsp:cNvSpPr/>
      </dsp:nvSpPr>
      <dsp:spPr>
        <a:xfrm>
          <a:off x="4270128" y="1066801"/>
          <a:ext cx="2371012" cy="8904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Titr" panose="00000700000000000000" pitchFamily="2" charset="-78"/>
            </a:rPr>
            <a:t>از معروفترین آنها </a:t>
          </a:r>
          <a:r>
            <a:rPr lang="en-US" sz="1600" kern="1200" smtClean="0">
              <a:cs typeface="B Titr" panose="00000700000000000000" pitchFamily="2" charset="-78"/>
            </a:rPr>
            <a:t>HTTP</a:t>
          </a:r>
          <a:r>
            <a:rPr lang="fa-IR" sz="1600" kern="1200" smtClean="0">
              <a:cs typeface="B Titr" panose="00000700000000000000" pitchFamily="2" charset="-78"/>
            </a:rPr>
            <a:t> (پروتکل اصلی وب)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4313606" y="1110279"/>
        <a:ext cx="2284056" cy="803533"/>
      </dsp:txXfrm>
    </dsp:sp>
    <dsp:sp modelId="{BFCD1999-3071-4717-AE24-A460CC4C0E69}">
      <dsp:nvSpPr>
        <dsp:cNvPr id="0" name=""/>
        <dsp:cNvSpPr/>
      </dsp:nvSpPr>
      <dsp:spPr>
        <a:xfrm>
          <a:off x="4107483" y="1115870"/>
          <a:ext cx="925267" cy="71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D9D3A-9EF7-4E52-B2C6-3BA32BED6698}">
      <dsp:nvSpPr>
        <dsp:cNvPr id="0" name=""/>
        <dsp:cNvSpPr/>
      </dsp:nvSpPr>
      <dsp:spPr>
        <a:xfrm rot="10800000">
          <a:off x="3984505" y="2921305"/>
          <a:ext cx="860359" cy="755719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261FA-B02A-4739-8F33-4D2D3C497BAD}">
      <dsp:nvSpPr>
        <dsp:cNvPr id="0" name=""/>
        <dsp:cNvSpPr/>
      </dsp:nvSpPr>
      <dsp:spPr>
        <a:xfrm>
          <a:off x="2971798" y="2057400"/>
          <a:ext cx="2371012" cy="8904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Titr" panose="00000700000000000000" pitchFamily="2" charset="-78"/>
            </a:rPr>
            <a:t>پروتکل انتقال فایل </a:t>
          </a:r>
          <a:r>
            <a:rPr lang="en-US" sz="1600" kern="1200" smtClean="0">
              <a:cs typeface="B Titr" panose="00000700000000000000" pitchFamily="2" charset="-78"/>
            </a:rPr>
            <a:t>(FTP)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3015276" y="2100878"/>
        <a:ext cx="2284056" cy="803533"/>
      </dsp:txXfrm>
    </dsp:sp>
    <dsp:sp modelId="{1937FAF0-8332-43E7-B684-226F8BECBE3B}">
      <dsp:nvSpPr>
        <dsp:cNvPr id="0" name=""/>
        <dsp:cNvSpPr/>
      </dsp:nvSpPr>
      <dsp:spPr>
        <a:xfrm>
          <a:off x="2795400" y="2116183"/>
          <a:ext cx="925267" cy="71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B1570-9B62-4CB6-8F85-F7FCB6DCED5C}">
      <dsp:nvSpPr>
        <dsp:cNvPr id="0" name=""/>
        <dsp:cNvSpPr/>
      </dsp:nvSpPr>
      <dsp:spPr>
        <a:xfrm rot="10800000">
          <a:off x="2672422" y="3921619"/>
          <a:ext cx="860359" cy="755719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DED1C-2765-4BFE-AA7D-6A4304E53C36}">
      <dsp:nvSpPr>
        <dsp:cNvPr id="0" name=""/>
        <dsp:cNvSpPr/>
      </dsp:nvSpPr>
      <dsp:spPr>
        <a:xfrm>
          <a:off x="1676406" y="3047998"/>
          <a:ext cx="2371012" cy="8904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Titr" panose="00000700000000000000" pitchFamily="2" charset="-78"/>
            </a:rPr>
            <a:t>پروتکل انتقال خبر</a:t>
          </a:r>
          <a:r>
            <a:rPr lang="en-US" sz="1600" kern="1200" smtClean="0">
              <a:cs typeface="B Titr" panose="00000700000000000000" pitchFamily="2" charset="-78"/>
            </a:rPr>
            <a:t>(NNTP) 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1719884" y="3091476"/>
        <a:ext cx="2284056" cy="803533"/>
      </dsp:txXfrm>
    </dsp:sp>
    <dsp:sp modelId="{F6FE1C04-4F98-4C4B-A05B-4FF573C8535E}">
      <dsp:nvSpPr>
        <dsp:cNvPr id="0" name=""/>
        <dsp:cNvSpPr/>
      </dsp:nvSpPr>
      <dsp:spPr>
        <a:xfrm>
          <a:off x="1483317" y="3116497"/>
          <a:ext cx="925267" cy="719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BAF26-3677-4AA2-97BC-E97B5F62159E}">
      <dsp:nvSpPr>
        <dsp:cNvPr id="0" name=""/>
        <dsp:cNvSpPr/>
      </dsp:nvSpPr>
      <dsp:spPr>
        <a:xfrm>
          <a:off x="372185" y="4038596"/>
          <a:ext cx="2371012" cy="89048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Titr" panose="00000700000000000000" pitchFamily="2" charset="-78"/>
            </a:rPr>
            <a:t>پروتکلهای پست الکترونیک </a:t>
          </a:r>
          <a:r>
            <a:rPr lang="en-US" sz="1600" kern="1200" smtClean="0">
              <a:cs typeface="B Titr" panose="00000700000000000000" pitchFamily="2" charset="-78"/>
            </a:rPr>
            <a:t>(POP3, SMTP)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415663" y="4082074"/>
        <a:ext cx="2284056" cy="803533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29F68-23B4-4DD8-BA59-0541D4057845}">
      <dsp:nvSpPr>
        <dsp:cNvPr id="0" name=""/>
        <dsp:cNvSpPr/>
      </dsp:nvSpPr>
      <dsp:spPr>
        <a:xfrm>
          <a:off x="438157" y="596650"/>
          <a:ext cx="7810485" cy="71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anose="00000700000000000000" pitchFamily="2" charset="-78"/>
            </a:rPr>
            <a:t>در مدل لایه ای شبکه وقتی یک برنامه کاربردی در لایه آخر اقدام به ارسال یک واحد اطلاعات می نماید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438157" y="596650"/>
        <a:ext cx="7810485" cy="710044"/>
      </dsp:txXfrm>
    </dsp:sp>
    <dsp:sp modelId="{C591B75F-743B-41F0-8FA1-8AEB238D0194}">
      <dsp:nvSpPr>
        <dsp:cNvPr id="0" name=""/>
        <dsp:cNvSpPr/>
      </dsp:nvSpPr>
      <dsp:spPr>
        <a:xfrm>
          <a:off x="438157" y="1306694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583AF-DB76-4AD7-96DF-E6DB82AFA2FC}">
      <dsp:nvSpPr>
        <dsp:cNvPr id="0" name=""/>
        <dsp:cNvSpPr/>
      </dsp:nvSpPr>
      <dsp:spPr>
        <a:xfrm>
          <a:off x="1540303" y="1306694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569919"/>
            <a:satOff val="-204"/>
            <a:lumOff val="327"/>
            <a:alphaOff val="0"/>
          </a:schemeClr>
        </a:solidFill>
        <a:ln w="15875" cap="flat" cmpd="sng" algn="ctr">
          <a:solidFill>
            <a:schemeClr val="accent5">
              <a:hueOff val="569919"/>
              <a:satOff val="-204"/>
              <a:lumOff val="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2BBC3-28FC-479E-B41E-2AE076C028CB}">
      <dsp:nvSpPr>
        <dsp:cNvPr id="0" name=""/>
        <dsp:cNvSpPr/>
      </dsp:nvSpPr>
      <dsp:spPr>
        <a:xfrm>
          <a:off x="2642449" y="1306694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1139838"/>
            <a:satOff val="-407"/>
            <a:lumOff val="654"/>
            <a:alphaOff val="0"/>
          </a:schemeClr>
        </a:solidFill>
        <a:ln w="15875" cap="flat" cmpd="sng" algn="ctr">
          <a:solidFill>
            <a:schemeClr val="accent5">
              <a:hueOff val="1139838"/>
              <a:satOff val="-407"/>
              <a:lumOff val="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773A1-08A6-4CCE-92DF-B7A44E74A340}">
      <dsp:nvSpPr>
        <dsp:cNvPr id="0" name=""/>
        <dsp:cNvSpPr/>
      </dsp:nvSpPr>
      <dsp:spPr>
        <a:xfrm>
          <a:off x="3744596" y="1306694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1709757"/>
            <a:satOff val="-611"/>
            <a:lumOff val="981"/>
            <a:alphaOff val="0"/>
          </a:schemeClr>
        </a:solidFill>
        <a:ln w="15875" cap="flat" cmpd="sng" algn="ctr">
          <a:solidFill>
            <a:schemeClr val="accent5">
              <a:hueOff val="1709757"/>
              <a:satOff val="-611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75FBA-7720-4046-A5A3-079148BD05D4}">
      <dsp:nvSpPr>
        <dsp:cNvPr id="0" name=""/>
        <dsp:cNvSpPr/>
      </dsp:nvSpPr>
      <dsp:spPr>
        <a:xfrm>
          <a:off x="4846742" y="1306694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2279676"/>
            <a:satOff val="-814"/>
            <a:lumOff val="1307"/>
            <a:alphaOff val="0"/>
          </a:schemeClr>
        </a:solidFill>
        <a:ln w="15875" cap="flat" cmpd="sng" algn="ctr">
          <a:solidFill>
            <a:schemeClr val="accent5">
              <a:hueOff val="2279676"/>
              <a:satOff val="-814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DEEE7-EEEE-4CB8-A2C2-83B0A745CBDC}">
      <dsp:nvSpPr>
        <dsp:cNvPr id="0" name=""/>
        <dsp:cNvSpPr/>
      </dsp:nvSpPr>
      <dsp:spPr>
        <a:xfrm>
          <a:off x="5948888" y="1306694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2849595"/>
            <a:satOff val="-1018"/>
            <a:lumOff val="1634"/>
            <a:alphaOff val="0"/>
          </a:schemeClr>
        </a:solidFill>
        <a:ln w="15875" cap="flat" cmpd="sng" algn="ctr">
          <a:solidFill>
            <a:schemeClr val="accent5">
              <a:hueOff val="2849595"/>
              <a:satOff val="-1018"/>
              <a:lumOff val="1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B61A7-B531-4BE0-B027-8D539D79286E}">
      <dsp:nvSpPr>
        <dsp:cNvPr id="0" name=""/>
        <dsp:cNvSpPr/>
      </dsp:nvSpPr>
      <dsp:spPr>
        <a:xfrm>
          <a:off x="7051034" y="1306694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3419514"/>
            <a:satOff val="-1221"/>
            <a:lumOff val="1961"/>
            <a:alphaOff val="0"/>
          </a:schemeClr>
        </a:solidFill>
        <a:ln w="15875" cap="flat" cmpd="sng" algn="ctr">
          <a:solidFill>
            <a:schemeClr val="accent5">
              <a:hueOff val="3419514"/>
              <a:satOff val="-1221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0E926-5DEF-49B7-AA72-D36935F9229A}">
      <dsp:nvSpPr>
        <dsp:cNvPr id="0" name=""/>
        <dsp:cNvSpPr/>
      </dsp:nvSpPr>
      <dsp:spPr>
        <a:xfrm>
          <a:off x="438157" y="1580746"/>
          <a:ext cx="7810485" cy="71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anose="00000700000000000000" pitchFamily="2" charset="-78"/>
            </a:rPr>
            <a:t>سرآیند لازم به آن اضافه شده و از طریق صدا زدن توابع سیستمی استاندارد به لایه زیرین تحویل داده می شود.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438157" y="1580746"/>
        <a:ext cx="7810485" cy="710044"/>
      </dsp:txXfrm>
    </dsp:sp>
    <dsp:sp modelId="{F104708D-89A7-4FBD-A87E-C948BA1D7B9D}">
      <dsp:nvSpPr>
        <dsp:cNvPr id="0" name=""/>
        <dsp:cNvSpPr/>
      </dsp:nvSpPr>
      <dsp:spPr>
        <a:xfrm>
          <a:off x="438157" y="2290790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3989433"/>
            <a:satOff val="-1425"/>
            <a:lumOff val="2288"/>
            <a:alphaOff val="0"/>
          </a:schemeClr>
        </a:solidFill>
        <a:ln w="15875" cap="flat" cmpd="sng" algn="ctr">
          <a:solidFill>
            <a:schemeClr val="accent5">
              <a:hueOff val="3989433"/>
              <a:satOff val="-1425"/>
              <a:lumOff val="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275D6-DC17-43E2-B831-47F90E2743B0}">
      <dsp:nvSpPr>
        <dsp:cNvPr id="0" name=""/>
        <dsp:cNvSpPr/>
      </dsp:nvSpPr>
      <dsp:spPr>
        <a:xfrm>
          <a:off x="1540303" y="2290790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4559352"/>
            <a:satOff val="-1628"/>
            <a:lumOff val="2615"/>
            <a:alphaOff val="0"/>
          </a:schemeClr>
        </a:solidFill>
        <a:ln w="15875" cap="flat" cmpd="sng" algn="ctr">
          <a:solidFill>
            <a:schemeClr val="accent5">
              <a:hueOff val="4559352"/>
              <a:satOff val="-1628"/>
              <a:lumOff val="2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2AF47-759E-4A62-8C90-09DA4F76FB87}">
      <dsp:nvSpPr>
        <dsp:cNvPr id="0" name=""/>
        <dsp:cNvSpPr/>
      </dsp:nvSpPr>
      <dsp:spPr>
        <a:xfrm>
          <a:off x="2642449" y="2290790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5129271"/>
            <a:satOff val="-1832"/>
            <a:lumOff val="2942"/>
            <a:alphaOff val="0"/>
          </a:schemeClr>
        </a:solidFill>
        <a:ln w="15875" cap="flat" cmpd="sng" algn="ctr">
          <a:solidFill>
            <a:schemeClr val="accent5">
              <a:hueOff val="5129271"/>
              <a:satOff val="-1832"/>
              <a:lumOff val="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B2A9C-A7BC-4780-B4C3-8984278662BC}">
      <dsp:nvSpPr>
        <dsp:cNvPr id="0" name=""/>
        <dsp:cNvSpPr/>
      </dsp:nvSpPr>
      <dsp:spPr>
        <a:xfrm>
          <a:off x="3744596" y="2290790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5699189"/>
            <a:satOff val="-2036"/>
            <a:lumOff val="3269"/>
            <a:alphaOff val="0"/>
          </a:schemeClr>
        </a:solidFill>
        <a:ln w="15875" cap="flat" cmpd="sng" algn="ctr">
          <a:solidFill>
            <a:schemeClr val="accent5">
              <a:hueOff val="5699189"/>
              <a:satOff val="-2036"/>
              <a:lumOff val="32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00844-349D-44B6-9570-7325A5B3CF3D}">
      <dsp:nvSpPr>
        <dsp:cNvPr id="0" name=""/>
        <dsp:cNvSpPr/>
      </dsp:nvSpPr>
      <dsp:spPr>
        <a:xfrm>
          <a:off x="4846742" y="2290790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6269108"/>
            <a:satOff val="-2239"/>
            <a:lumOff val="3595"/>
            <a:alphaOff val="0"/>
          </a:schemeClr>
        </a:solidFill>
        <a:ln w="15875" cap="flat" cmpd="sng" algn="ctr">
          <a:solidFill>
            <a:schemeClr val="accent5">
              <a:hueOff val="6269108"/>
              <a:satOff val="-2239"/>
              <a:lumOff val="35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89DE8-E3A2-482C-A741-CF9662D5EF74}">
      <dsp:nvSpPr>
        <dsp:cNvPr id="0" name=""/>
        <dsp:cNvSpPr/>
      </dsp:nvSpPr>
      <dsp:spPr>
        <a:xfrm>
          <a:off x="5948888" y="2290790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6839028"/>
            <a:satOff val="-2443"/>
            <a:lumOff val="3922"/>
            <a:alphaOff val="0"/>
          </a:schemeClr>
        </a:solidFill>
        <a:ln w="15875" cap="flat" cmpd="sng" algn="ctr">
          <a:solidFill>
            <a:schemeClr val="accent5">
              <a:hueOff val="6839028"/>
              <a:satOff val="-2443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07FBC-120F-4E21-81B8-A45DEED795C0}">
      <dsp:nvSpPr>
        <dsp:cNvPr id="0" name=""/>
        <dsp:cNvSpPr/>
      </dsp:nvSpPr>
      <dsp:spPr>
        <a:xfrm>
          <a:off x="7051034" y="2290790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7408947"/>
            <a:satOff val="-2646"/>
            <a:lumOff val="4249"/>
            <a:alphaOff val="0"/>
          </a:schemeClr>
        </a:solidFill>
        <a:ln w="15875" cap="flat" cmpd="sng" algn="ctr">
          <a:solidFill>
            <a:schemeClr val="accent5">
              <a:hueOff val="7408947"/>
              <a:satOff val="-2646"/>
              <a:lumOff val="42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BFFA0-0603-432F-990A-78F024F3D5F3}">
      <dsp:nvSpPr>
        <dsp:cNvPr id="0" name=""/>
        <dsp:cNvSpPr/>
      </dsp:nvSpPr>
      <dsp:spPr>
        <a:xfrm>
          <a:off x="438157" y="2564842"/>
          <a:ext cx="7810485" cy="71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anose="00000700000000000000" pitchFamily="2" charset="-78"/>
            </a:rPr>
            <a:t>لایه زیرین نیز پس از اضافه کردن سرآیند لازم، آنرا به لایه پایین تر تحویل می دهد.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438157" y="2564842"/>
        <a:ext cx="7810485" cy="710044"/>
      </dsp:txXfrm>
    </dsp:sp>
    <dsp:sp modelId="{71A3B182-B15A-4B2A-B2E1-956D1E5CEB90}">
      <dsp:nvSpPr>
        <dsp:cNvPr id="0" name=""/>
        <dsp:cNvSpPr/>
      </dsp:nvSpPr>
      <dsp:spPr>
        <a:xfrm>
          <a:off x="438157" y="3274886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7978866"/>
            <a:satOff val="-2850"/>
            <a:lumOff val="4576"/>
            <a:alphaOff val="0"/>
          </a:schemeClr>
        </a:solidFill>
        <a:ln w="15875" cap="flat" cmpd="sng" algn="ctr">
          <a:solidFill>
            <a:schemeClr val="accent5">
              <a:hueOff val="7978866"/>
              <a:satOff val="-2850"/>
              <a:lumOff val="45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51914-9558-427B-B8A3-4E7F82DC3197}">
      <dsp:nvSpPr>
        <dsp:cNvPr id="0" name=""/>
        <dsp:cNvSpPr/>
      </dsp:nvSpPr>
      <dsp:spPr>
        <a:xfrm>
          <a:off x="1540303" y="3274886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8548785"/>
            <a:satOff val="-3053"/>
            <a:lumOff val="4903"/>
            <a:alphaOff val="0"/>
          </a:schemeClr>
        </a:solidFill>
        <a:ln w="15875" cap="flat" cmpd="sng" algn="ctr">
          <a:solidFill>
            <a:schemeClr val="accent5">
              <a:hueOff val="8548785"/>
              <a:satOff val="-3053"/>
              <a:lumOff val="49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4CE9E-B9A6-42FE-9B89-23756E2A088B}">
      <dsp:nvSpPr>
        <dsp:cNvPr id="0" name=""/>
        <dsp:cNvSpPr/>
      </dsp:nvSpPr>
      <dsp:spPr>
        <a:xfrm>
          <a:off x="2642449" y="3274886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9118704"/>
            <a:satOff val="-3257"/>
            <a:lumOff val="5230"/>
            <a:alphaOff val="0"/>
          </a:schemeClr>
        </a:solidFill>
        <a:ln w="15875" cap="flat" cmpd="sng" algn="ctr">
          <a:solidFill>
            <a:schemeClr val="accent5">
              <a:hueOff val="9118704"/>
              <a:satOff val="-3257"/>
              <a:lumOff val="52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805CA-59BD-4291-B7E7-870FCC3AB895}">
      <dsp:nvSpPr>
        <dsp:cNvPr id="0" name=""/>
        <dsp:cNvSpPr/>
      </dsp:nvSpPr>
      <dsp:spPr>
        <a:xfrm>
          <a:off x="3744596" y="3274886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9688622"/>
            <a:satOff val="-3460"/>
            <a:lumOff val="5556"/>
            <a:alphaOff val="0"/>
          </a:schemeClr>
        </a:solidFill>
        <a:ln w="15875" cap="flat" cmpd="sng" algn="ctr">
          <a:solidFill>
            <a:schemeClr val="accent5">
              <a:hueOff val="9688622"/>
              <a:satOff val="-3460"/>
              <a:lumOff val="55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AE2E2-894F-4371-973B-EE56A834A6B8}">
      <dsp:nvSpPr>
        <dsp:cNvPr id="0" name=""/>
        <dsp:cNvSpPr/>
      </dsp:nvSpPr>
      <dsp:spPr>
        <a:xfrm>
          <a:off x="4846742" y="3274886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10258542"/>
            <a:satOff val="-3664"/>
            <a:lumOff val="5883"/>
            <a:alphaOff val="0"/>
          </a:schemeClr>
        </a:solidFill>
        <a:ln w="15875" cap="flat" cmpd="sng" algn="ctr">
          <a:solidFill>
            <a:schemeClr val="accent5">
              <a:hueOff val="10258542"/>
              <a:satOff val="-3664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6AE52-6049-4FB5-BB19-07F5710BF927}">
      <dsp:nvSpPr>
        <dsp:cNvPr id="0" name=""/>
        <dsp:cNvSpPr/>
      </dsp:nvSpPr>
      <dsp:spPr>
        <a:xfrm>
          <a:off x="5948888" y="3274886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10828460"/>
            <a:satOff val="-3868"/>
            <a:lumOff val="6210"/>
            <a:alphaOff val="0"/>
          </a:schemeClr>
        </a:solidFill>
        <a:ln w="15875" cap="flat" cmpd="sng" algn="ctr">
          <a:solidFill>
            <a:schemeClr val="accent5">
              <a:hueOff val="10828460"/>
              <a:satOff val="-3868"/>
              <a:lumOff val="62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666EE-9256-494E-92DF-BC99801EC59E}">
      <dsp:nvSpPr>
        <dsp:cNvPr id="0" name=""/>
        <dsp:cNvSpPr/>
      </dsp:nvSpPr>
      <dsp:spPr>
        <a:xfrm>
          <a:off x="7051034" y="3274886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11398379"/>
            <a:satOff val="-4071"/>
            <a:lumOff val="6537"/>
            <a:alphaOff val="0"/>
          </a:schemeClr>
        </a:solidFill>
        <a:ln w="15875" cap="flat" cmpd="sng" algn="ctr">
          <a:solidFill>
            <a:schemeClr val="accent5">
              <a:hueOff val="11398379"/>
              <a:satOff val="-4071"/>
              <a:lumOff val="6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EB1F7-6655-4090-9328-E9BC4238598D}">
      <dsp:nvSpPr>
        <dsp:cNvPr id="0" name=""/>
        <dsp:cNvSpPr/>
      </dsp:nvSpPr>
      <dsp:spPr>
        <a:xfrm>
          <a:off x="438157" y="3548939"/>
          <a:ext cx="7810485" cy="710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>
              <a:cs typeface="B Titr" panose="00000700000000000000" pitchFamily="2" charset="-78"/>
            </a:rPr>
            <a:t>این روند تا ارسال اطلاعات روی کانال فیزیکی تکرار می شود.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438157" y="3548939"/>
        <a:ext cx="7810485" cy="710044"/>
      </dsp:txXfrm>
    </dsp:sp>
    <dsp:sp modelId="{55533A16-6B93-40FF-85FF-1DD9914E1D8A}">
      <dsp:nvSpPr>
        <dsp:cNvPr id="0" name=""/>
        <dsp:cNvSpPr/>
      </dsp:nvSpPr>
      <dsp:spPr>
        <a:xfrm>
          <a:off x="438157" y="4258983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11968298"/>
            <a:satOff val="-4275"/>
            <a:lumOff val="6864"/>
            <a:alphaOff val="0"/>
          </a:schemeClr>
        </a:solidFill>
        <a:ln w="15875" cap="flat" cmpd="sng" algn="ctr">
          <a:solidFill>
            <a:schemeClr val="accent5">
              <a:hueOff val="11968298"/>
              <a:satOff val="-4275"/>
              <a:lumOff val="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B965D-CAD1-4F4C-8E69-BEAD36340F74}">
      <dsp:nvSpPr>
        <dsp:cNvPr id="0" name=""/>
        <dsp:cNvSpPr/>
      </dsp:nvSpPr>
      <dsp:spPr>
        <a:xfrm>
          <a:off x="1540303" y="4258983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12538217"/>
            <a:satOff val="-4478"/>
            <a:lumOff val="7191"/>
            <a:alphaOff val="0"/>
          </a:schemeClr>
        </a:solidFill>
        <a:ln w="15875" cap="flat" cmpd="sng" algn="ctr">
          <a:solidFill>
            <a:schemeClr val="accent5">
              <a:hueOff val="12538217"/>
              <a:satOff val="-4478"/>
              <a:lumOff val="71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03012-9561-4C2D-8C0D-45451DE853B5}">
      <dsp:nvSpPr>
        <dsp:cNvPr id="0" name=""/>
        <dsp:cNvSpPr/>
      </dsp:nvSpPr>
      <dsp:spPr>
        <a:xfrm>
          <a:off x="2642449" y="4258983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13108137"/>
            <a:satOff val="-4682"/>
            <a:lumOff val="7518"/>
            <a:alphaOff val="0"/>
          </a:schemeClr>
        </a:solidFill>
        <a:ln w="15875" cap="flat" cmpd="sng" algn="ctr">
          <a:solidFill>
            <a:schemeClr val="accent5">
              <a:hueOff val="13108137"/>
              <a:satOff val="-4682"/>
              <a:lumOff val="75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5CB62-A44E-4179-8BEF-4BC5E52677B8}">
      <dsp:nvSpPr>
        <dsp:cNvPr id="0" name=""/>
        <dsp:cNvSpPr/>
      </dsp:nvSpPr>
      <dsp:spPr>
        <a:xfrm>
          <a:off x="3744596" y="4258983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13678055"/>
            <a:satOff val="-4885"/>
            <a:lumOff val="7844"/>
            <a:alphaOff val="0"/>
          </a:schemeClr>
        </a:solidFill>
        <a:ln w="15875" cap="flat" cmpd="sng" algn="ctr">
          <a:solidFill>
            <a:schemeClr val="accent5">
              <a:hueOff val="13678055"/>
              <a:satOff val="-4885"/>
              <a:lumOff val="7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FF0A0-76D0-44BC-9B36-F1855B04BC80}">
      <dsp:nvSpPr>
        <dsp:cNvPr id="0" name=""/>
        <dsp:cNvSpPr/>
      </dsp:nvSpPr>
      <dsp:spPr>
        <a:xfrm>
          <a:off x="4846742" y="4258983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14247974"/>
            <a:satOff val="-5089"/>
            <a:lumOff val="8171"/>
            <a:alphaOff val="0"/>
          </a:schemeClr>
        </a:solidFill>
        <a:ln w="15875" cap="flat" cmpd="sng" algn="ctr">
          <a:solidFill>
            <a:schemeClr val="accent5">
              <a:hueOff val="14247974"/>
              <a:satOff val="-5089"/>
              <a:lumOff val="81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C91AC-6CE6-4587-B78F-A52E6DA03E8A}">
      <dsp:nvSpPr>
        <dsp:cNvPr id="0" name=""/>
        <dsp:cNvSpPr/>
      </dsp:nvSpPr>
      <dsp:spPr>
        <a:xfrm>
          <a:off x="5948888" y="4258983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14817893"/>
            <a:satOff val="-5292"/>
            <a:lumOff val="8498"/>
            <a:alphaOff val="0"/>
          </a:schemeClr>
        </a:solidFill>
        <a:ln w="15875" cap="flat" cmpd="sng" algn="ctr">
          <a:solidFill>
            <a:schemeClr val="accent5">
              <a:hueOff val="14817893"/>
              <a:satOff val="-5292"/>
              <a:lumOff val="8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119C0-36A2-4018-AB8B-AE8C78BCB557}">
      <dsp:nvSpPr>
        <dsp:cNvPr id="0" name=""/>
        <dsp:cNvSpPr/>
      </dsp:nvSpPr>
      <dsp:spPr>
        <a:xfrm>
          <a:off x="7051034" y="4258983"/>
          <a:ext cx="1041398" cy="173566"/>
        </a:xfrm>
        <a:prstGeom prst="parallelogram">
          <a:avLst>
            <a:gd name="adj" fmla="val 140840"/>
          </a:avLst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accent5">
              <a:hueOff val="15387812"/>
              <a:satOff val="-5496"/>
              <a:lumOff val="8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253C2-43FF-4B4A-91B3-F5815BEE6CE8}">
      <dsp:nvSpPr>
        <dsp:cNvPr id="0" name=""/>
        <dsp:cNvSpPr/>
      </dsp:nvSpPr>
      <dsp:spPr>
        <a:xfrm>
          <a:off x="300825" y="12850"/>
          <a:ext cx="4698699" cy="469869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smtClean="0">
              <a:cs typeface="B Titr" panose="00000700000000000000" pitchFamily="2" charset="-78"/>
            </a:rPr>
            <a:t>پشته پروتکلهای </a:t>
          </a:r>
          <a:r>
            <a:rPr lang="en-US" sz="2600" b="1" kern="1200" smtClean="0">
              <a:cs typeface="B Titr" panose="00000700000000000000" pitchFamily="2" charset="-78"/>
            </a:rPr>
            <a:t>TCP/IP</a:t>
          </a:r>
          <a:r>
            <a:rPr lang="fa-IR" sz="2600" b="1" kern="1200" smtClean="0">
              <a:cs typeface="B Titr" panose="00000700000000000000" pitchFamily="2" charset="-78"/>
            </a:rPr>
            <a:t>، مجموعه ای شامل بیش از صد پروتکل متفاوت برای سازماندهی کلیه اجزاء شبکه اینترنت  </a:t>
          </a:r>
          <a:r>
            <a:rPr lang="en-US" sz="2600" b="1" kern="1200" smtClean="0">
              <a:cs typeface="B Titr" panose="00000700000000000000" pitchFamily="2" charset="-78"/>
            </a:rPr>
            <a:t>(TCP/IP Protocol Stack)</a:t>
          </a:r>
          <a:endParaRPr lang="en-US" sz="2600" kern="1200">
            <a:cs typeface="B Titr" panose="00000700000000000000" pitchFamily="2" charset="-78"/>
          </a:endParaRPr>
        </a:p>
      </dsp:txBody>
      <dsp:txXfrm>
        <a:off x="956950" y="566928"/>
        <a:ext cx="2709159" cy="3590544"/>
      </dsp:txXfrm>
    </dsp:sp>
    <dsp:sp modelId="{8A70F93C-A44F-4AF6-9B18-91FBF6140AC9}">
      <dsp:nvSpPr>
        <dsp:cNvPr id="0" name=""/>
        <dsp:cNvSpPr/>
      </dsp:nvSpPr>
      <dsp:spPr>
        <a:xfrm>
          <a:off x="3687275" y="12850"/>
          <a:ext cx="4698699" cy="4698699"/>
        </a:xfrm>
        <a:prstGeom prst="ellipse">
          <a:avLst/>
        </a:prstGeom>
        <a:solidFill>
          <a:schemeClr val="accent5">
            <a:alpha val="50000"/>
            <a:hueOff val="15387812"/>
            <a:satOff val="-5496"/>
            <a:lumOff val="882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b="1" kern="1200" smtClean="0">
              <a:cs typeface="B Titr" panose="00000700000000000000" pitchFamily="2" charset="-78"/>
            </a:rPr>
            <a:t>مدل مرجع </a:t>
          </a:r>
          <a:r>
            <a:rPr lang="en-US" sz="2600" b="1" kern="1200" smtClean="0">
              <a:cs typeface="B Titr" panose="00000700000000000000" pitchFamily="2" charset="-78"/>
            </a:rPr>
            <a:t>TCP/IP</a:t>
          </a:r>
          <a:r>
            <a:rPr lang="fa-IR" sz="2600" b="1" kern="1200" smtClean="0">
              <a:cs typeface="B Titr" panose="00000700000000000000" pitchFamily="2" charset="-78"/>
            </a:rPr>
            <a:t>، یک ساختار چهار لایه ای </a:t>
          </a:r>
          <a:r>
            <a:rPr lang="en-US" sz="2600" b="1" kern="1200" smtClean="0">
              <a:cs typeface="B Titr" panose="00000700000000000000" pitchFamily="2" charset="-78"/>
            </a:rPr>
            <a:t>(TCP/IP Model)</a:t>
          </a:r>
          <a:endParaRPr lang="en-US" sz="2600" kern="1200">
            <a:cs typeface="B Titr" panose="00000700000000000000" pitchFamily="2" charset="-78"/>
          </a:endParaRPr>
        </a:p>
      </dsp:txBody>
      <dsp:txXfrm>
        <a:off x="5020689" y="566928"/>
        <a:ext cx="2709159" cy="3590544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E9B49-28A3-42C7-A717-5B39B3E43EB3}">
      <dsp:nvSpPr>
        <dsp:cNvPr id="0" name=""/>
        <dsp:cNvSpPr/>
      </dsp:nvSpPr>
      <dsp:spPr>
        <a:xfrm>
          <a:off x="7367661" y="0"/>
          <a:ext cx="1314896" cy="5105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smtClean="0">
              <a:cs typeface="B Titr" panose="00000700000000000000" pitchFamily="2" charset="-78"/>
            </a:rPr>
            <a:t>مدل بکار رفته در پدر بزرگ شبکه های کامپیوتری (آرپانت)  و خلف آن اینترنت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7406173" y="38512"/>
        <a:ext cx="1237872" cy="5028376"/>
      </dsp:txXfrm>
    </dsp:sp>
    <dsp:sp modelId="{4EB93AB9-82E7-4216-B73F-8C4F4EA6F5B2}">
      <dsp:nvSpPr>
        <dsp:cNvPr id="0" name=""/>
        <dsp:cNvSpPr/>
      </dsp:nvSpPr>
      <dsp:spPr>
        <a:xfrm rot="10800000">
          <a:off x="6957414" y="2389652"/>
          <a:ext cx="278758" cy="326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cs typeface="B Titr" panose="00000700000000000000" pitchFamily="2" charset="-78"/>
          </a:endParaRPr>
        </a:p>
      </dsp:txBody>
      <dsp:txXfrm rot="10800000">
        <a:off x="7041041" y="2454871"/>
        <a:ext cx="195131" cy="195656"/>
      </dsp:txXfrm>
    </dsp:sp>
    <dsp:sp modelId="{0E9CC61C-CF6C-4D74-AE32-7CDF71771C75}">
      <dsp:nvSpPr>
        <dsp:cNvPr id="0" name=""/>
        <dsp:cNvSpPr/>
      </dsp:nvSpPr>
      <dsp:spPr>
        <a:xfrm>
          <a:off x="5526806" y="0"/>
          <a:ext cx="1314896" cy="5105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smtClean="0">
              <a:cs typeface="B Titr" panose="00000700000000000000" pitchFamily="2" charset="-78"/>
            </a:rPr>
            <a:t>آرپانت یک شبکه تحقیقاتی در </a:t>
          </a:r>
          <a:r>
            <a:rPr lang="en-US" sz="1600" b="1" kern="1200" smtClean="0">
              <a:cs typeface="B Titr" panose="00000700000000000000" pitchFamily="2" charset="-78"/>
            </a:rPr>
            <a:t>DoD</a:t>
          </a:r>
          <a:r>
            <a:rPr lang="fa-IR" sz="1600" b="1" kern="1200" smtClean="0">
              <a:cs typeface="B Titr" panose="00000700000000000000" pitchFamily="2" charset="-78"/>
            </a:rPr>
            <a:t> بود که بعدهادانشگاهها و مراکز دولتی نیز بوسیله خطوط اجاره ای تلفنی به آن متصل شدند.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5565318" y="38512"/>
        <a:ext cx="1237872" cy="5028376"/>
      </dsp:txXfrm>
    </dsp:sp>
    <dsp:sp modelId="{D6A283DA-ABD6-4F09-ABF6-DBB9F036CE0C}">
      <dsp:nvSpPr>
        <dsp:cNvPr id="0" name=""/>
        <dsp:cNvSpPr/>
      </dsp:nvSpPr>
      <dsp:spPr>
        <a:xfrm rot="10800000">
          <a:off x="5116559" y="2389652"/>
          <a:ext cx="278758" cy="326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cs typeface="B Titr" panose="00000700000000000000" pitchFamily="2" charset="-78"/>
          </a:endParaRPr>
        </a:p>
      </dsp:txBody>
      <dsp:txXfrm rot="10800000">
        <a:off x="5200186" y="2454871"/>
        <a:ext cx="195131" cy="195656"/>
      </dsp:txXfrm>
    </dsp:sp>
    <dsp:sp modelId="{BDE70B82-DC2B-4BD9-9A40-95ACB6EF2531}">
      <dsp:nvSpPr>
        <dsp:cNvPr id="0" name=""/>
        <dsp:cNvSpPr/>
      </dsp:nvSpPr>
      <dsp:spPr>
        <a:xfrm>
          <a:off x="3685951" y="0"/>
          <a:ext cx="1314896" cy="5105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smtClean="0">
              <a:cs typeface="B Titr" panose="00000700000000000000" pitchFamily="2" charset="-78"/>
            </a:rPr>
            <a:t>از اهداف اولیه آرپانت، یکپارچه نمودن شبکه های مختلف بود که توسط مدل مرجع </a:t>
          </a:r>
          <a:r>
            <a:rPr lang="en-US" sz="1600" b="1" kern="1200" smtClean="0">
              <a:cs typeface="B Titr" panose="00000700000000000000" pitchFamily="2" charset="-78"/>
            </a:rPr>
            <a:t>TCP/IP</a:t>
          </a:r>
          <a:r>
            <a:rPr lang="fa-IR" sz="1600" b="1" kern="1200" smtClean="0">
              <a:cs typeface="B Titr" panose="00000700000000000000" pitchFamily="2" charset="-78"/>
            </a:rPr>
            <a:t> محقق شد.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3724463" y="38512"/>
        <a:ext cx="1237872" cy="5028376"/>
      </dsp:txXfrm>
    </dsp:sp>
    <dsp:sp modelId="{17BA7E7F-783A-4E34-A8A5-EC31D6F5477B}">
      <dsp:nvSpPr>
        <dsp:cNvPr id="0" name=""/>
        <dsp:cNvSpPr/>
      </dsp:nvSpPr>
      <dsp:spPr>
        <a:xfrm rot="10800000">
          <a:off x="3275704" y="2389652"/>
          <a:ext cx="278758" cy="326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cs typeface="B Titr" panose="00000700000000000000" pitchFamily="2" charset="-78"/>
          </a:endParaRPr>
        </a:p>
      </dsp:txBody>
      <dsp:txXfrm rot="10800000">
        <a:off x="3359331" y="2454871"/>
        <a:ext cx="195131" cy="195656"/>
      </dsp:txXfrm>
    </dsp:sp>
    <dsp:sp modelId="{300A39AF-83B1-4DAF-8952-B532D325BC41}">
      <dsp:nvSpPr>
        <dsp:cNvPr id="0" name=""/>
        <dsp:cNvSpPr/>
      </dsp:nvSpPr>
      <dsp:spPr>
        <a:xfrm>
          <a:off x="1845096" y="0"/>
          <a:ext cx="1314896" cy="5105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smtClean="0">
              <a:cs typeface="B Titr" panose="00000700000000000000" pitchFamily="2" charset="-78"/>
            </a:rPr>
            <a:t>از اهداف اصلی این شبکه آن بود که حتی با نابود شدن بخشی از زیرشبکه ارتباطی، دو کامپیوتر بتوانند با هم ارتباط داشته باشند.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1883608" y="38512"/>
        <a:ext cx="1237872" cy="5028376"/>
      </dsp:txXfrm>
    </dsp:sp>
    <dsp:sp modelId="{D833EE08-9768-4A2F-B3E7-20AEEDAA1AB4}">
      <dsp:nvSpPr>
        <dsp:cNvPr id="0" name=""/>
        <dsp:cNvSpPr/>
      </dsp:nvSpPr>
      <dsp:spPr>
        <a:xfrm rot="10800000">
          <a:off x="1434848" y="2389652"/>
          <a:ext cx="278758" cy="326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cs typeface="B Titr" panose="00000700000000000000" pitchFamily="2" charset="-78"/>
          </a:endParaRPr>
        </a:p>
      </dsp:txBody>
      <dsp:txXfrm rot="10800000">
        <a:off x="1518475" y="2454871"/>
        <a:ext cx="195131" cy="195656"/>
      </dsp:txXfrm>
    </dsp:sp>
    <dsp:sp modelId="{8012A5F0-B0BB-4680-97A5-33EBE0BAB78F}">
      <dsp:nvSpPr>
        <dsp:cNvPr id="0" name=""/>
        <dsp:cNvSpPr/>
      </dsp:nvSpPr>
      <dsp:spPr>
        <a:xfrm>
          <a:off x="4241" y="0"/>
          <a:ext cx="1314896" cy="5105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smtClean="0">
              <a:cs typeface="B Titr" panose="00000700000000000000" pitchFamily="2" charset="-78"/>
            </a:rPr>
            <a:t>شبکه سوئیچینگ بسته ای با قابلیت میسریابی هر بسته بطور مستقل</a:t>
          </a:r>
          <a:endParaRPr lang="en-US" sz="1600" kern="1200">
            <a:cs typeface="B Titr" panose="00000700000000000000" pitchFamily="2" charset="-78"/>
          </a:endParaRPr>
        </a:p>
      </dsp:txBody>
      <dsp:txXfrm>
        <a:off x="42753" y="38512"/>
        <a:ext cx="1237872" cy="50283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3B232-ECCE-4FAC-A758-3344E3B9F884}">
      <dsp:nvSpPr>
        <dsp:cNvPr id="0" name=""/>
        <dsp:cNvSpPr/>
      </dsp:nvSpPr>
      <dsp:spPr>
        <a:xfrm rot="16200000">
          <a:off x="731519" y="-213360"/>
          <a:ext cx="4145280" cy="5608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smtClean="0">
              <a:cs typeface="B Titr" panose="00000700000000000000" pitchFamily="2" charset="-78"/>
            </a:rPr>
            <a:t>عناصری بنام سرویس وهنده و مشتری وجود ندارد.</a:t>
          </a:r>
          <a:endParaRPr lang="en-US" sz="2400" kern="1200">
            <a:cs typeface="B Titr" panose="00000700000000000000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smtClean="0">
              <a:cs typeface="B Titr" panose="00000700000000000000" pitchFamily="2" charset="-78"/>
            </a:rPr>
            <a:t>هر ایستگاه می تواند با دیگری ارتباط داشته باشد و درخواست اطلاعات بکند.</a:t>
          </a:r>
          <a:endParaRPr lang="en-US" sz="2400" kern="1200">
            <a:cs typeface="B Titr" panose="00000700000000000000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smtClean="0">
              <a:cs typeface="B Titr" panose="00000700000000000000" pitchFamily="2" charset="-78"/>
            </a:rPr>
            <a:t>در واقع هر ایستگاه می تواند هم مشتری باشد و هم سرور</a:t>
          </a:r>
          <a:endParaRPr lang="en-US" sz="2400" kern="1200">
            <a:cs typeface="B Titr" panose="00000700000000000000" pitchFamily="2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smtClean="0">
              <a:cs typeface="B Titr" panose="00000700000000000000" pitchFamily="2" charset="-78"/>
            </a:rPr>
            <a:t>دارای امنیت پایین تر است</a:t>
          </a:r>
          <a:endParaRPr lang="en-US" sz="2400" kern="1200">
            <a:cs typeface="B Titr" panose="00000700000000000000" pitchFamily="2" charset="-78"/>
          </a:endParaRPr>
        </a:p>
      </dsp:txBody>
      <dsp:txXfrm rot="5400000">
        <a:off x="202355" y="720516"/>
        <a:ext cx="5405964" cy="3740568"/>
      </dsp:txXfrm>
    </dsp:sp>
    <dsp:sp modelId="{911D8498-0872-45AC-8A0A-66F8AA46E5BF}">
      <dsp:nvSpPr>
        <dsp:cNvPr id="0" name=""/>
        <dsp:cNvSpPr/>
      </dsp:nvSpPr>
      <dsp:spPr>
        <a:xfrm>
          <a:off x="5608320" y="0"/>
          <a:ext cx="3154680" cy="518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600" b="1" kern="1200" smtClean="0">
              <a:cs typeface="B Titr" panose="00000700000000000000" pitchFamily="2" charset="-78"/>
            </a:rPr>
            <a:t>مدل نظیر به نظیر (همتا به همتا) </a:t>
          </a:r>
          <a:r>
            <a:rPr lang="en-US" sz="4600" b="1" kern="1200" smtClean="0">
              <a:cs typeface="B Titr" panose="00000700000000000000" pitchFamily="2" charset="-78"/>
            </a:rPr>
            <a:t>Peer-To-Peer</a:t>
          </a:r>
          <a:endParaRPr lang="en-US" sz="4600" kern="1200">
            <a:cs typeface="B Titr" panose="00000700000000000000" pitchFamily="2" charset="-78"/>
          </a:endParaRPr>
        </a:p>
      </dsp:txBody>
      <dsp:txXfrm>
        <a:off x="5762319" y="153999"/>
        <a:ext cx="2846682" cy="487360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3E5C1-3D41-419C-9AB2-0B27E27A1D89}">
      <dsp:nvSpPr>
        <dsp:cNvPr id="0" name=""/>
        <dsp:cNvSpPr/>
      </dsp:nvSpPr>
      <dsp:spPr>
        <a:xfrm>
          <a:off x="0" y="219000"/>
          <a:ext cx="8686800" cy="735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smtClean="0">
              <a:cs typeface="B Titr" panose="00000700000000000000" pitchFamily="2" charset="-78"/>
            </a:rPr>
            <a:t>این لایه سنگ بنای اینترنت است</a:t>
          </a:r>
          <a:endParaRPr lang="en-US" sz="2300" kern="1200">
            <a:cs typeface="B Titr" panose="00000700000000000000" pitchFamily="2" charset="-78"/>
          </a:endParaRPr>
        </a:p>
      </dsp:txBody>
      <dsp:txXfrm>
        <a:off x="35899" y="254899"/>
        <a:ext cx="8615002" cy="663601"/>
      </dsp:txXfrm>
    </dsp:sp>
    <dsp:sp modelId="{8D9353B8-4996-437C-AD87-1E8995F55C89}">
      <dsp:nvSpPr>
        <dsp:cNvPr id="0" name=""/>
        <dsp:cNvSpPr/>
      </dsp:nvSpPr>
      <dsp:spPr>
        <a:xfrm>
          <a:off x="0" y="1020640"/>
          <a:ext cx="8686800" cy="735399"/>
        </a:xfrm>
        <a:prstGeom prst="roundRect">
          <a:avLst/>
        </a:prstGeom>
        <a:solidFill>
          <a:schemeClr val="accent4">
            <a:hueOff val="-197883"/>
            <a:satOff val="-1138"/>
            <a:lumOff val="-9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smtClean="0">
              <a:cs typeface="B Titr" panose="00000700000000000000" pitchFamily="2" charset="-78"/>
            </a:rPr>
            <a:t>اجازه ارسال بسته ها بر روی شبکه را به ماشین می دهد.</a:t>
          </a:r>
          <a:endParaRPr lang="en-US" sz="2300" kern="1200">
            <a:cs typeface="B Titr" panose="00000700000000000000" pitchFamily="2" charset="-78"/>
          </a:endParaRPr>
        </a:p>
      </dsp:txBody>
      <dsp:txXfrm>
        <a:off x="35899" y="1056539"/>
        <a:ext cx="8615002" cy="663601"/>
      </dsp:txXfrm>
    </dsp:sp>
    <dsp:sp modelId="{29667532-16E8-4B91-9B0E-083EF213F9D9}">
      <dsp:nvSpPr>
        <dsp:cNvPr id="0" name=""/>
        <dsp:cNvSpPr/>
      </dsp:nvSpPr>
      <dsp:spPr>
        <a:xfrm>
          <a:off x="0" y="1822280"/>
          <a:ext cx="8686800" cy="735399"/>
        </a:xfrm>
        <a:prstGeom prst="roundRect">
          <a:avLst/>
        </a:prstGeom>
        <a:solidFill>
          <a:schemeClr val="accent4">
            <a:hueOff val="-395766"/>
            <a:satOff val="-2276"/>
            <a:lumOff val="-1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smtClean="0">
              <a:cs typeface="B Titr" panose="00000700000000000000" pitchFamily="2" charset="-78"/>
            </a:rPr>
            <a:t>عدم تضمین رسیدن پیامها با همان ترتیب فرستاده شده</a:t>
          </a:r>
          <a:endParaRPr lang="en-US" sz="2300" kern="1200">
            <a:cs typeface="B Titr" panose="00000700000000000000" pitchFamily="2" charset="-78"/>
          </a:endParaRPr>
        </a:p>
      </dsp:txBody>
      <dsp:txXfrm>
        <a:off x="35899" y="1858179"/>
        <a:ext cx="8615002" cy="663601"/>
      </dsp:txXfrm>
    </dsp:sp>
    <dsp:sp modelId="{BB9D94C5-41D1-4BE7-9515-ACCC9834F65E}">
      <dsp:nvSpPr>
        <dsp:cNvPr id="0" name=""/>
        <dsp:cNvSpPr/>
      </dsp:nvSpPr>
      <dsp:spPr>
        <a:xfrm>
          <a:off x="0" y="2623920"/>
          <a:ext cx="8686800" cy="735399"/>
        </a:xfrm>
        <a:prstGeom prst="roundRect">
          <a:avLst/>
        </a:prstGeom>
        <a:solidFill>
          <a:schemeClr val="accent4">
            <a:hueOff val="-593648"/>
            <a:satOff val="-3414"/>
            <a:lumOff val="-27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smtClean="0">
              <a:cs typeface="B Titr" panose="00000700000000000000" pitchFamily="2" charset="-78"/>
            </a:rPr>
            <a:t>وظیفه مرتب کردن بسته ها بر عهده لایه بالاتر گذاشته شده است.</a:t>
          </a:r>
          <a:endParaRPr lang="en-US" sz="2300" kern="1200">
            <a:cs typeface="B Titr" panose="00000700000000000000" pitchFamily="2" charset="-78"/>
          </a:endParaRPr>
        </a:p>
      </dsp:txBody>
      <dsp:txXfrm>
        <a:off x="35899" y="2659819"/>
        <a:ext cx="8615002" cy="663601"/>
      </dsp:txXfrm>
    </dsp:sp>
    <dsp:sp modelId="{5809092D-C09D-4FA0-9B77-35BCEBBABD46}">
      <dsp:nvSpPr>
        <dsp:cNvPr id="0" name=""/>
        <dsp:cNvSpPr/>
      </dsp:nvSpPr>
      <dsp:spPr>
        <a:xfrm>
          <a:off x="0" y="3425559"/>
          <a:ext cx="8686800" cy="735399"/>
        </a:xfrm>
        <a:prstGeom prst="roundRect">
          <a:avLst/>
        </a:prstGeom>
        <a:solidFill>
          <a:schemeClr val="accent4">
            <a:hueOff val="-791531"/>
            <a:satOff val="-4552"/>
            <a:lumOff val="-36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smtClean="0">
              <a:cs typeface="B Titr" panose="00000700000000000000" pitchFamily="2" charset="-78"/>
            </a:rPr>
            <a:t>فرمت بسته های پیام و پروتکل آنها در لایه اینترنت تعریف می شود که </a:t>
          </a:r>
          <a:r>
            <a:rPr lang="en-US" sz="2300" kern="1200" smtClean="0">
              <a:cs typeface="B Titr" panose="00000700000000000000" pitchFamily="2" charset="-78"/>
            </a:rPr>
            <a:t>IP</a:t>
          </a:r>
          <a:r>
            <a:rPr lang="fa-IR" sz="2300" kern="1200" smtClean="0">
              <a:cs typeface="B Titr" panose="00000700000000000000" pitchFamily="2" charset="-78"/>
            </a:rPr>
            <a:t> نام دارد.</a:t>
          </a:r>
          <a:endParaRPr lang="en-US" sz="2300" kern="1200">
            <a:cs typeface="B Titr" panose="00000700000000000000" pitchFamily="2" charset="-78"/>
          </a:endParaRPr>
        </a:p>
      </dsp:txBody>
      <dsp:txXfrm>
        <a:off x="35899" y="3461458"/>
        <a:ext cx="8615002" cy="663601"/>
      </dsp:txXfrm>
    </dsp:sp>
    <dsp:sp modelId="{F88CFD01-AB4D-48B3-9E08-65F93EEB7078}">
      <dsp:nvSpPr>
        <dsp:cNvPr id="0" name=""/>
        <dsp:cNvSpPr/>
      </dsp:nvSpPr>
      <dsp:spPr>
        <a:xfrm>
          <a:off x="0" y="4227199"/>
          <a:ext cx="8686800" cy="735399"/>
        </a:xfrm>
        <a:prstGeom prst="roundRect">
          <a:avLst/>
        </a:prstGeom>
        <a:solidFill>
          <a:schemeClr val="accent4">
            <a:hueOff val="-989414"/>
            <a:satOff val="-5690"/>
            <a:lumOff val="-45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kern="1200" smtClean="0">
              <a:cs typeface="B Titr" panose="00000700000000000000" pitchFamily="2" charset="-78"/>
            </a:rPr>
            <a:t>این لایه را می توان معادل لایه شبکه در مدل </a:t>
          </a:r>
          <a:r>
            <a:rPr lang="en-US" sz="2300" kern="1200" smtClean="0">
              <a:cs typeface="B Titr" panose="00000700000000000000" pitchFamily="2" charset="-78"/>
            </a:rPr>
            <a:t>OSI</a:t>
          </a:r>
          <a:r>
            <a:rPr lang="fa-IR" sz="2300" kern="1200" smtClean="0">
              <a:cs typeface="B Titr" panose="00000700000000000000" pitchFamily="2" charset="-78"/>
            </a:rPr>
            <a:t> دانست.</a:t>
          </a:r>
          <a:endParaRPr lang="en-US" sz="2300" kern="1200">
            <a:cs typeface="B Titr" panose="00000700000000000000" pitchFamily="2" charset="-78"/>
          </a:endParaRPr>
        </a:p>
      </dsp:txBody>
      <dsp:txXfrm>
        <a:off x="35899" y="4263098"/>
        <a:ext cx="8615002" cy="663601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DAB9B-1F56-4B73-AE60-D4D2900EA925}">
      <dsp:nvSpPr>
        <dsp:cNvPr id="0" name=""/>
        <dsp:cNvSpPr/>
      </dsp:nvSpPr>
      <dsp:spPr>
        <a:xfrm>
          <a:off x="0" y="59101"/>
          <a:ext cx="8686800" cy="9712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B Titr" panose="00000700000000000000" pitchFamily="2" charset="-78"/>
            </a:rPr>
            <a:t>در بالای لایه اینترنت است  و مشابه لایه انتقال در مدل </a:t>
          </a:r>
          <a:r>
            <a:rPr lang="en-US" sz="1800" kern="1200" smtClean="0">
              <a:cs typeface="B Titr" panose="00000700000000000000" pitchFamily="2" charset="-78"/>
            </a:rPr>
            <a:t>OSI</a:t>
          </a:r>
          <a:r>
            <a:rPr lang="fa-IR" sz="1800" kern="1200" smtClean="0">
              <a:cs typeface="B Titr" panose="00000700000000000000" pitchFamily="2" charset="-78"/>
            </a:rPr>
            <a:t> است.</a:t>
          </a:r>
          <a:endParaRPr lang="en-US" sz="1800" kern="1200">
            <a:cs typeface="B Titr" panose="00000700000000000000" pitchFamily="2" charset="-78"/>
          </a:endParaRPr>
        </a:p>
      </dsp:txBody>
      <dsp:txXfrm>
        <a:off x="47410" y="106511"/>
        <a:ext cx="8591980" cy="876387"/>
      </dsp:txXfrm>
    </dsp:sp>
    <dsp:sp modelId="{FFEB7A2F-D06D-4A23-BEAC-AFDDE27920E1}">
      <dsp:nvSpPr>
        <dsp:cNvPr id="0" name=""/>
        <dsp:cNvSpPr/>
      </dsp:nvSpPr>
      <dsp:spPr>
        <a:xfrm>
          <a:off x="0" y="1082148"/>
          <a:ext cx="8686800" cy="971207"/>
        </a:xfrm>
        <a:prstGeom prst="roundRect">
          <a:avLst/>
        </a:prstGeom>
        <a:solidFill>
          <a:schemeClr val="accent3">
            <a:hueOff val="-857445"/>
            <a:satOff val="5217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B Titr" panose="00000700000000000000" pitchFamily="2" charset="-78"/>
            </a:rPr>
            <a:t>باعث ارتباط نقطه به نقطه بین مبدا و مقصد می شود.</a:t>
          </a:r>
          <a:endParaRPr lang="en-US" sz="1800" kern="1200">
            <a:cs typeface="B Titr" panose="00000700000000000000" pitchFamily="2" charset="-78"/>
          </a:endParaRPr>
        </a:p>
      </dsp:txBody>
      <dsp:txXfrm>
        <a:off x="47410" y="1129558"/>
        <a:ext cx="8591980" cy="876387"/>
      </dsp:txXfrm>
    </dsp:sp>
    <dsp:sp modelId="{9BF3E1C7-B0F8-4A6C-BAF7-FD43625ABDFA}">
      <dsp:nvSpPr>
        <dsp:cNvPr id="0" name=""/>
        <dsp:cNvSpPr/>
      </dsp:nvSpPr>
      <dsp:spPr>
        <a:xfrm>
          <a:off x="0" y="2105196"/>
          <a:ext cx="8686800" cy="971207"/>
        </a:xfrm>
        <a:prstGeom prst="roundRect">
          <a:avLst/>
        </a:prstGeom>
        <a:solidFill>
          <a:schemeClr val="accent3">
            <a:hueOff val="-1714891"/>
            <a:satOff val="10435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smtClean="0">
              <a:cs typeface="B Titr" panose="00000700000000000000" pitchFamily="2" charset="-78"/>
            </a:rPr>
            <a:t>دو  پروتکل برای این منظور دارد.</a:t>
          </a:r>
          <a:r>
            <a:rPr lang="en-US" sz="1800" kern="1200" smtClean="0">
              <a:cs typeface="B Titr" panose="00000700000000000000" pitchFamily="2" charset="-78"/>
            </a:rPr>
            <a:t> </a:t>
          </a:r>
          <a:r>
            <a:rPr lang="fa-IR" sz="1800" kern="1200" smtClean="0">
              <a:cs typeface="B Titr" panose="00000700000000000000" pitchFamily="2" charset="-78"/>
            </a:rPr>
            <a:t>(</a:t>
          </a:r>
          <a:r>
            <a:rPr lang="en-US" sz="1800" kern="1200" smtClean="0">
              <a:cs typeface="B Titr" panose="00000700000000000000" pitchFamily="2" charset="-78"/>
            </a:rPr>
            <a:t>TCP</a:t>
          </a:r>
          <a:r>
            <a:rPr lang="fa-IR" sz="1800" kern="1200" smtClean="0">
              <a:cs typeface="B Titr" panose="00000700000000000000" pitchFamily="2" charset="-78"/>
            </a:rPr>
            <a:t> و </a:t>
          </a:r>
          <a:r>
            <a:rPr lang="en-US" sz="1800" kern="1200" smtClean="0">
              <a:cs typeface="B Titr" panose="00000700000000000000" pitchFamily="2" charset="-78"/>
            </a:rPr>
            <a:t>UDP</a:t>
          </a:r>
          <a:r>
            <a:rPr lang="fa-IR" sz="1800" kern="1200" smtClean="0">
              <a:cs typeface="B Titr" panose="00000700000000000000" pitchFamily="2" charset="-78"/>
            </a:rPr>
            <a:t>)</a:t>
          </a:r>
          <a:endParaRPr lang="en-US" sz="1800" kern="1200">
            <a:cs typeface="B Titr" panose="00000700000000000000" pitchFamily="2" charset="-78"/>
          </a:endParaRPr>
        </a:p>
      </dsp:txBody>
      <dsp:txXfrm>
        <a:off x="47410" y="2152606"/>
        <a:ext cx="8591980" cy="876387"/>
      </dsp:txXfrm>
    </dsp:sp>
    <dsp:sp modelId="{E9277CAF-BD14-4F36-913A-D7DDB1A8176B}">
      <dsp:nvSpPr>
        <dsp:cNvPr id="0" name=""/>
        <dsp:cNvSpPr/>
      </dsp:nvSpPr>
      <dsp:spPr>
        <a:xfrm>
          <a:off x="0" y="3128243"/>
          <a:ext cx="8686800" cy="971207"/>
        </a:xfrm>
        <a:prstGeom prst="roundRect">
          <a:avLst/>
        </a:prstGeom>
        <a:solidFill>
          <a:schemeClr val="accent3">
            <a:hueOff val="-2572336"/>
            <a:satOff val="15652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cs typeface="B Titr" panose="00000700000000000000" pitchFamily="2" charset="-78"/>
            </a:rPr>
            <a:t>Transmission Control Protocol</a:t>
          </a:r>
          <a:r>
            <a:rPr lang="fa-IR" sz="1800" kern="1200" smtClean="0">
              <a:cs typeface="B Titr" panose="00000700000000000000" pitchFamily="2" charset="-78"/>
            </a:rPr>
            <a:t> یک پروتکل اتصالگرای قابل اعتماد است</a:t>
          </a:r>
          <a:endParaRPr lang="en-US" sz="1800" kern="1200">
            <a:cs typeface="B Titr" panose="00000700000000000000" pitchFamily="2" charset="-78"/>
          </a:endParaRPr>
        </a:p>
      </dsp:txBody>
      <dsp:txXfrm>
        <a:off x="47410" y="3175653"/>
        <a:ext cx="8591980" cy="876387"/>
      </dsp:txXfrm>
    </dsp:sp>
    <dsp:sp modelId="{D1B6DCA5-1BBE-4926-BFCB-142030DCFEB7}">
      <dsp:nvSpPr>
        <dsp:cNvPr id="0" name=""/>
        <dsp:cNvSpPr/>
      </dsp:nvSpPr>
      <dsp:spPr>
        <a:xfrm>
          <a:off x="0" y="4151291"/>
          <a:ext cx="8686800" cy="971207"/>
        </a:xfrm>
        <a:prstGeom prst="roundRect">
          <a:avLst/>
        </a:prstGeom>
        <a:solidFill>
          <a:schemeClr val="accent3">
            <a:hueOff val="-3429781"/>
            <a:satOff val="20869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Titr" panose="00000700000000000000" pitchFamily="2" charset="-78"/>
            </a:rPr>
            <a:t>جریان بایت ها را بصورت بسته بسته درآورده و به  لایه اینترنت تحویل می دهد و در ماشین مقصد </a:t>
          </a:r>
          <a:r>
            <a:rPr lang="fa-IR" sz="1800" kern="1200" smtClean="0">
              <a:cs typeface="B Titr" panose="00000700000000000000" pitchFamily="2" charset="-78"/>
            </a:rPr>
            <a:t>عکس </a:t>
          </a:r>
          <a:r>
            <a:rPr lang="fa-IR" sz="1800" kern="1200" smtClean="0">
              <a:cs typeface="B Titr" panose="00000700000000000000" pitchFamily="2" charset="-78"/>
            </a:rPr>
            <a:t>این کار </a:t>
          </a:r>
          <a:r>
            <a:rPr lang="fa-IR" sz="1800" kern="1200" dirty="0" smtClean="0">
              <a:cs typeface="B Titr" panose="00000700000000000000" pitchFamily="2" charset="-78"/>
            </a:rPr>
            <a:t>انجام می شود.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7410" y="4198701"/>
        <a:ext cx="8591980" cy="876387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54F97-8AFD-4A11-BC24-C018DA93E418}">
      <dsp:nvSpPr>
        <dsp:cNvPr id="0" name=""/>
        <dsp:cNvSpPr/>
      </dsp:nvSpPr>
      <dsp:spPr>
        <a:xfrm>
          <a:off x="0" y="121697"/>
          <a:ext cx="8686800" cy="11870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smtClean="0">
              <a:cs typeface="B Titr" panose="00000700000000000000" pitchFamily="2" charset="-78"/>
            </a:rPr>
            <a:t>این پروتکل قابلیت کنترل جریان داده ها </a:t>
          </a:r>
          <a:r>
            <a:rPr lang="en-US" sz="2200" kern="1200" smtClean="0">
              <a:cs typeface="B Titr" panose="00000700000000000000" pitchFamily="2" charset="-78"/>
            </a:rPr>
            <a:t>(Flow Control)</a:t>
          </a:r>
          <a:r>
            <a:rPr lang="fa-IR" sz="2200" kern="1200" smtClean="0">
              <a:cs typeface="B Titr" panose="00000700000000000000" pitchFamily="2" charset="-78"/>
            </a:rPr>
            <a:t> را نیز دارد.</a:t>
          </a:r>
          <a:endParaRPr lang="en-US" sz="2200" kern="1200">
            <a:cs typeface="B Titr" panose="00000700000000000000" pitchFamily="2" charset="-78"/>
          </a:endParaRPr>
        </a:p>
      </dsp:txBody>
      <dsp:txXfrm>
        <a:off x="57946" y="179643"/>
        <a:ext cx="8570908" cy="1071139"/>
      </dsp:txXfrm>
    </dsp:sp>
    <dsp:sp modelId="{B5C10C02-A9B2-4595-8064-189498511614}">
      <dsp:nvSpPr>
        <dsp:cNvPr id="0" name=""/>
        <dsp:cNvSpPr/>
      </dsp:nvSpPr>
      <dsp:spPr>
        <a:xfrm>
          <a:off x="0" y="1372088"/>
          <a:ext cx="8686800" cy="11870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smtClean="0">
              <a:cs typeface="B Titr" panose="00000700000000000000" pitchFamily="2" charset="-78"/>
            </a:rPr>
            <a:t>پروتکل دوم </a:t>
          </a:r>
          <a:r>
            <a:rPr lang="en-US" sz="2200" kern="1200" smtClean="0">
              <a:cs typeface="B Titr" panose="00000700000000000000" pitchFamily="2" charset="-78"/>
            </a:rPr>
            <a:t>(User Datagram Protocol)</a:t>
          </a:r>
          <a:r>
            <a:rPr lang="fa-IR" sz="2200" kern="1200" smtClean="0">
              <a:cs typeface="B Titr" panose="00000700000000000000" pitchFamily="2" charset="-78"/>
            </a:rPr>
            <a:t> یک پروتکل غیرمتصل غیر قابل اعتماد است</a:t>
          </a:r>
          <a:endParaRPr lang="en-US" sz="2200" kern="1200">
            <a:cs typeface="B Titr" panose="00000700000000000000" pitchFamily="2" charset="-78"/>
          </a:endParaRPr>
        </a:p>
      </dsp:txBody>
      <dsp:txXfrm>
        <a:off x="57946" y="1430034"/>
        <a:ext cx="8570908" cy="1071139"/>
      </dsp:txXfrm>
    </dsp:sp>
    <dsp:sp modelId="{5B466A9F-29D3-4A4B-99C0-0F919342302C}">
      <dsp:nvSpPr>
        <dsp:cNvPr id="0" name=""/>
        <dsp:cNvSpPr/>
      </dsp:nvSpPr>
      <dsp:spPr>
        <a:xfrm>
          <a:off x="0" y="2622480"/>
          <a:ext cx="8686800" cy="11870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smtClean="0">
              <a:cs typeface="B Titr" panose="00000700000000000000" pitchFamily="2" charset="-78"/>
            </a:rPr>
            <a:t>زمانیکه نیازی به سخت گیری </a:t>
          </a:r>
          <a:r>
            <a:rPr lang="en-US" sz="2200" kern="1200" smtClean="0">
              <a:cs typeface="B Titr" panose="00000700000000000000" pitchFamily="2" charset="-78"/>
            </a:rPr>
            <a:t>TCP</a:t>
          </a:r>
          <a:r>
            <a:rPr lang="fa-IR" sz="2200" kern="1200" smtClean="0">
              <a:cs typeface="B Titr" panose="00000700000000000000" pitchFamily="2" charset="-78"/>
            </a:rPr>
            <a:t> نیست از آن استفاده می شود.</a:t>
          </a:r>
          <a:endParaRPr lang="en-US" sz="2200" kern="1200">
            <a:cs typeface="B Titr" panose="00000700000000000000" pitchFamily="2" charset="-78"/>
          </a:endParaRPr>
        </a:p>
      </dsp:txBody>
      <dsp:txXfrm>
        <a:off x="57946" y="2680426"/>
        <a:ext cx="8570908" cy="1071139"/>
      </dsp:txXfrm>
    </dsp:sp>
    <dsp:sp modelId="{5A446C41-599B-4985-85EC-B8E8FD961E9F}">
      <dsp:nvSpPr>
        <dsp:cNvPr id="0" name=""/>
        <dsp:cNvSpPr/>
      </dsp:nvSpPr>
      <dsp:spPr>
        <a:xfrm>
          <a:off x="0" y="3872871"/>
          <a:ext cx="8686800" cy="118703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200" kern="1200" smtClean="0">
              <a:cs typeface="B Titr" panose="00000700000000000000" pitchFamily="2" charset="-78"/>
            </a:rPr>
            <a:t>زمانیکه  سرعت مهمتر از دقت باشد(مانند انتقال صوت و تصویر) یا زمانیکه فرآیند درخواست – پاسخ یکبار انجام شود، بکار می رود.</a:t>
          </a:r>
          <a:endParaRPr lang="en-US" sz="2200" kern="1200">
            <a:cs typeface="B Titr" panose="00000700000000000000" pitchFamily="2" charset="-78"/>
          </a:endParaRPr>
        </a:p>
      </dsp:txBody>
      <dsp:txXfrm>
        <a:off x="57946" y="3930817"/>
        <a:ext cx="8570908" cy="107113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5F783-0AE5-49B3-B7A4-3F392F38A699}">
      <dsp:nvSpPr>
        <dsp:cNvPr id="0" name=""/>
        <dsp:cNvSpPr/>
      </dsp:nvSpPr>
      <dsp:spPr>
        <a:xfrm>
          <a:off x="5903510" y="868207"/>
          <a:ext cx="2671190" cy="1433770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65402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smtClean="0">
              <a:cs typeface="B Titr" panose="00000700000000000000" pitchFamily="2" charset="-78"/>
            </a:rPr>
            <a:t>در این مدل، لایه های نشست و نمایش وجود ندارد. (تجربه مدل </a:t>
          </a:r>
          <a:r>
            <a:rPr lang="en-US" sz="1400" kern="1200" smtClean="0">
              <a:cs typeface="B Titr" panose="00000700000000000000" pitchFamily="2" charset="-78"/>
            </a:rPr>
            <a:t>OSI</a:t>
          </a:r>
          <a:r>
            <a:rPr lang="fa-IR" sz="1400" kern="1200" smtClean="0">
              <a:cs typeface="B Titr" panose="00000700000000000000" pitchFamily="2" charset="-78"/>
            </a:rPr>
            <a:t> هم نشان داد که این دو لایه بندرت کاربرد پیدا میکنند.)</a:t>
          </a:r>
          <a:endParaRPr lang="en-US" sz="1400" kern="1200">
            <a:cs typeface="B Titr" panose="00000700000000000000" pitchFamily="2" charset="-78"/>
          </a:endParaRPr>
        </a:p>
      </dsp:txBody>
      <dsp:txXfrm>
        <a:off x="5903510" y="868207"/>
        <a:ext cx="2671190" cy="1433770"/>
      </dsp:txXfrm>
    </dsp:sp>
    <dsp:sp modelId="{CF4CF747-810E-4582-A70B-2014235E8EF9}">
      <dsp:nvSpPr>
        <dsp:cNvPr id="0" name=""/>
        <dsp:cNvSpPr/>
      </dsp:nvSpPr>
      <dsp:spPr>
        <a:xfrm>
          <a:off x="8101678" y="1047144"/>
          <a:ext cx="584323" cy="876484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4160A-AA3B-4AA9-BCA0-9B90DCBBDC54}">
      <dsp:nvSpPr>
        <dsp:cNvPr id="0" name=""/>
        <dsp:cNvSpPr/>
      </dsp:nvSpPr>
      <dsp:spPr>
        <a:xfrm>
          <a:off x="2952154" y="868207"/>
          <a:ext cx="2671190" cy="1433770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65402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smtClean="0">
              <a:cs typeface="B Titr" panose="00000700000000000000" pitchFamily="2" charset="-78"/>
            </a:rPr>
            <a:t>تمام پروتکلهای سطح بالا در این لایه قرار دارند.</a:t>
          </a:r>
          <a:endParaRPr lang="en-US" sz="1400" kern="1200">
            <a:cs typeface="B Titr" panose="00000700000000000000" pitchFamily="2" charset="-78"/>
          </a:endParaRPr>
        </a:p>
      </dsp:txBody>
      <dsp:txXfrm>
        <a:off x="2952154" y="868207"/>
        <a:ext cx="2671190" cy="1433770"/>
      </dsp:txXfrm>
    </dsp:sp>
    <dsp:sp modelId="{CF769E79-7AF6-4E4F-865F-B64EC0AE8974}">
      <dsp:nvSpPr>
        <dsp:cNvPr id="0" name=""/>
        <dsp:cNvSpPr/>
      </dsp:nvSpPr>
      <dsp:spPr>
        <a:xfrm>
          <a:off x="5150322" y="1047144"/>
          <a:ext cx="584323" cy="876484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56006-6DD1-479A-8F78-FA5965F63B7A}">
      <dsp:nvSpPr>
        <dsp:cNvPr id="0" name=""/>
        <dsp:cNvSpPr/>
      </dsp:nvSpPr>
      <dsp:spPr>
        <a:xfrm>
          <a:off x="798" y="868207"/>
          <a:ext cx="2671190" cy="1433770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65402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smtClean="0">
              <a:cs typeface="B Titr" panose="00000700000000000000" pitchFamily="2" charset="-78"/>
            </a:rPr>
            <a:t>پروتکل ترمینال مجازی </a:t>
          </a:r>
          <a:r>
            <a:rPr lang="en-US" sz="1400" kern="1200" smtClean="0">
              <a:cs typeface="B Titr" panose="00000700000000000000" pitchFamily="2" charset="-78"/>
            </a:rPr>
            <a:t>TELNET</a:t>
          </a:r>
          <a:endParaRPr lang="en-US" sz="1400" kern="1200">
            <a:cs typeface="B Titr" panose="00000700000000000000" pitchFamily="2" charset="-78"/>
          </a:endParaRPr>
        </a:p>
      </dsp:txBody>
      <dsp:txXfrm>
        <a:off x="798" y="868207"/>
        <a:ext cx="2671190" cy="1433770"/>
      </dsp:txXfrm>
    </dsp:sp>
    <dsp:sp modelId="{2B841D0F-A0AB-4ECD-A8A1-6CA4E3CA2323}">
      <dsp:nvSpPr>
        <dsp:cNvPr id="0" name=""/>
        <dsp:cNvSpPr/>
      </dsp:nvSpPr>
      <dsp:spPr>
        <a:xfrm>
          <a:off x="2198966" y="1047144"/>
          <a:ext cx="584323" cy="876484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87D2F-1B03-4E64-AB53-7EAE33A9DADA}">
      <dsp:nvSpPr>
        <dsp:cNvPr id="0" name=""/>
        <dsp:cNvSpPr/>
      </dsp:nvSpPr>
      <dsp:spPr>
        <a:xfrm>
          <a:off x="5903510" y="2518084"/>
          <a:ext cx="2671190" cy="834747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65402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smtClean="0">
              <a:cs typeface="B Titr" panose="00000700000000000000" pitchFamily="2" charset="-78"/>
            </a:rPr>
            <a:t>پروتکل انتقال فایل </a:t>
          </a:r>
          <a:r>
            <a:rPr lang="en-US" sz="1400" kern="1200" smtClean="0">
              <a:cs typeface="B Titr" panose="00000700000000000000" pitchFamily="2" charset="-78"/>
            </a:rPr>
            <a:t>FTP</a:t>
          </a:r>
          <a:endParaRPr lang="en-US" sz="1400" kern="1200">
            <a:cs typeface="B Titr" panose="00000700000000000000" pitchFamily="2" charset="-78"/>
          </a:endParaRPr>
        </a:p>
      </dsp:txBody>
      <dsp:txXfrm>
        <a:off x="5903510" y="2518084"/>
        <a:ext cx="2671190" cy="834747"/>
      </dsp:txXfrm>
    </dsp:sp>
    <dsp:sp modelId="{1436F12F-4077-485B-B059-64A52E2BE30C}">
      <dsp:nvSpPr>
        <dsp:cNvPr id="0" name=""/>
        <dsp:cNvSpPr/>
      </dsp:nvSpPr>
      <dsp:spPr>
        <a:xfrm>
          <a:off x="8101678" y="2397509"/>
          <a:ext cx="584323" cy="876484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B35F2-DEDB-4911-A0DF-CF469EFA4B40}">
      <dsp:nvSpPr>
        <dsp:cNvPr id="0" name=""/>
        <dsp:cNvSpPr/>
      </dsp:nvSpPr>
      <dsp:spPr>
        <a:xfrm>
          <a:off x="2952154" y="2518084"/>
          <a:ext cx="2671190" cy="834747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65402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smtClean="0">
              <a:cs typeface="B Titr" panose="00000700000000000000" pitchFamily="2" charset="-78"/>
            </a:rPr>
            <a:t>پست الکترونیک </a:t>
          </a:r>
          <a:r>
            <a:rPr lang="en-US" sz="1400" kern="1200" smtClean="0">
              <a:cs typeface="B Titr" panose="00000700000000000000" pitchFamily="2" charset="-78"/>
            </a:rPr>
            <a:t>SMTP</a:t>
          </a:r>
          <a:endParaRPr lang="en-US" sz="1400" kern="1200">
            <a:cs typeface="B Titr" panose="00000700000000000000" pitchFamily="2" charset="-78"/>
          </a:endParaRPr>
        </a:p>
      </dsp:txBody>
      <dsp:txXfrm>
        <a:off x="2952154" y="2518084"/>
        <a:ext cx="2671190" cy="834747"/>
      </dsp:txXfrm>
    </dsp:sp>
    <dsp:sp modelId="{E5EB6EB2-F4C8-4686-8CDC-A816899B077A}">
      <dsp:nvSpPr>
        <dsp:cNvPr id="0" name=""/>
        <dsp:cNvSpPr/>
      </dsp:nvSpPr>
      <dsp:spPr>
        <a:xfrm>
          <a:off x="5150322" y="2397509"/>
          <a:ext cx="584323" cy="876484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7580F-8BAD-4655-9FD0-E2B9967511E6}">
      <dsp:nvSpPr>
        <dsp:cNvPr id="0" name=""/>
        <dsp:cNvSpPr/>
      </dsp:nvSpPr>
      <dsp:spPr>
        <a:xfrm>
          <a:off x="798" y="2518084"/>
          <a:ext cx="2671190" cy="834747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65402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smtClean="0">
              <a:cs typeface="B Titr" panose="00000700000000000000" pitchFamily="2" charset="-78"/>
            </a:rPr>
            <a:t>پروتکل نام حوزه (ناحیه) </a:t>
          </a:r>
          <a:r>
            <a:rPr lang="en-US" sz="1400" kern="1200" smtClean="0">
              <a:cs typeface="B Titr" panose="00000700000000000000" pitchFamily="2" charset="-78"/>
            </a:rPr>
            <a:t>DNS</a:t>
          </a:r>
          <a:r>
            <a:rPr lang="fa-IR" sz="1400" kern="1200" smtClean="0">
              <a:cs typeface="B Titr" panose="00000700000000000000" pitchFamily="2" charset="-78"/>
            </a:rPr>
            <a:t> برای ترجمه نامها به آدرس شبکه</a:t>
          </a:r>
          <a:endParaRPr lang="en-US" sz="1400" kern="1200">
            <a:cs typeface="B Titr" panose="00000700000000000000" pitchFamily="2" charset="-78"/>
          </a:endParaRPr>
        </a:p>
      </dsp:txBody>
      <dsp:txXfrm>
        <a:off x="798" y="2518084"/>
        <a:ext cx="2671190" cy="834747"/>
      </dsp:txXfrm>
    </dsp:sp>
    <dsp:sp modelId="{ADC204D3-8A1F-4DE2-A0F8-3B24A73580B6}">
      <dsp:nvSpPr>
        <dsp:cNvPr id="0" name=""/>
        <dsp:cNvSpPr/>
      </dsp:nvSpPr>
      <dsp:spPr>
        <a:xfrm>
          <a:off x="2198966" y="2397509"/>
          <a:ext cx="584323" cy="876484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E327B4-7F8A-40D1-8EEF-3FE72CDA42F5}">
      <dsp:nvSpPr>
        <dsp:cNvPr id="0" name=""/>
        <dsp:cNvSpPr/>
      </dsp:nvSpPr>
      <dsp:spPr>
        <a:xfrm>
          <a:off x="5903510" y="3568938"/>
          <a:ext cx="2671190" cy="834747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65402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smtClean="0">
              <a:cs typeface="B Titr" panose="00000700000000000000" pitchFamily="2" charset="-78"/>
            </a:rPr>
            <a:t>پروتکل انتقال خبر </a:t>
          </a:r>
          <a:r>
            <a:rPr lang="en-US" sz="1400" kern="1200" smtClean="0">
              <a:cs typeface="B Titr" panose="00000700000000000000" pitchFamily="2" charset="-78"/>
            </a:rPr>
            <a:t>NNTP</a:t>
          </a:r>
          <a:endParaRPr lang="en-US" sz="1400" kern="1200">
            <a:cs typeface="B Titr" panose="00000700000000000000" pitchFamily="2" charset="-78"/>
          </a:endParaRPr>
        </a:p>
      </dsp:txBody>
      <dsp:txXfrm>
        <a:off x="5903510" y="3568938"/>
        <a:ext cx="2671190" cy="834747"/>
      </dsp:txXfrm>
    </dsp:sp>
    <dsp:sp modelId="{58A26C24-724E-4B95-B095-3B4E476907AA}">
      <dsp:nvSpPr>
        <dsp:cNvPr id="0" name=""/>
        <dsp:cNvSpPr/>
      </dsp:nvSpPr>
      <dsp:spPr>
        <a:xfrm>
          <a:off x="8101678" y="3448363"/>
          <a:ext cx="584323" cy="876484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77A96-49F8-4FDF-8396-E7683125B106}">
      <dsp:nvSpPr>
        <dsp:cNvPr id="0" name=""/>
        <dsp:cNvSpPr/>
      </dsp:nvSpPr>
      <dsp:spPr>
        <a:xfrm>
          <a:off x="2952154" y="3568938"/>
          <a:ext cx="2671190" cy="834747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65402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smtClean="0">
              <a:cs typeface="B Titr" panose="00000700000000000000" pitchFamily="2" charset="-78"/>
            </a:rPr>
            <a:t>پروتکل انتقال صفحات ابر متن </a:t>
          </a:r>
          <a:r>
            <a:rPr lang="en-US" sz="1400" kern="1200" smtClean="0">
              <a:cs typeface="B Titr" panose="00000700000000000000" pitchFamily="2" charset="-78"/>
            </a:rPr>
            <a:t>HTTP</a:t>
          </a:r>
          <a:endParaRPr lang="en-US" sz="1400" kern="1200">
            <a:cs typeface="B Titr" panose="00000700000000000000" pitchFamily="2" charset="-78"/>
          </a:endParaRPr>
        </a:p>
      </dsp:txBody>
      <dsp:txXfrm>
        <a:off x="2952154" y="3568938"/>
        <a:ext cx="2671190" cy="834747"/>
      </dsp:txXfrm>
    </dsp:sp>
    <dsp:sp modelId="{2CACAFE7-7A47-471E-8630-F94FE5ED108F}">
      <dsp:nvSpPr>
        <dsp:cNvPr id="0" name=""/>
        <dsp:cNvSpPr/>
      </dsp:nvSpPr>
      <dsp:spPr>
        <a:xfrm>
          <a:off x="5150322" y="3448363"/>
          <a:ext cx="584323" cy="876484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5D2E5-B338-4C7A-A059-81D9BDEF03E5}">
      <dsp:nvSpPr>
        <dsp:cNvPr id="0" name=""/>
        <dsp:cNvSpPr/>
      </dsp:nvSpPr>
      <dsp:spPr>
        <a:xfrm>
          <a:off x="798" y="3568938"/>
          <a:ext cx="2671190" cy="834747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65402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smtClean="0">
              <a:cs typeface="B Titr" panose="00000700000000000000" pitchFamily="2" charset="-78"/>
            </a:rPr>
            <a:t>و دهها پروتکل دیگر</a:t>
          </a:r>
          <a:endParaRPr lang="en-US" sz="1400" kern="1200">
            <a:cs typeface="B Titr" panose="00000700000000000000" pitchFamily="2" charset="-78"/>
          </a:endParaRPr>
        </a:p>
      </dsp:txBody>
      <dsp:txXfrm>
        <a:off x="798" y="3568938"/>
        <a:ext cx="2671190" cy="834747"/>
      </dsp:txXfrm>
    </dsp:sp>
    <dsp:sp modelId="{720BB2E3-05E0-465D-AE67-76CA4F470BFD}">
      <dsp:nvSpPr>
        <dsp:cNvPr id="0" name=""/>
        <dsp:cNvSpPr/>
      </dsp:nvSpPr>
      <dsp:spPr>
        <a:xfrm>
          <a:off x="2198966" y="3448363"/>
          <a:ext cx="584323" cy="876484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A8089-2528-43E4-9448-667674B98667}">
      <dsp:nvSpPr>
        <dsp:cNvPr id="0" name=""/>
        <dsp:cNvSpPr/>
      </dsp:nvSpPr>
      <dsp:spPr>
        <a:xfrm rot="16200000">
          <a:off x="987574" y="-533428"/>
          <a:ext cx="3633171" cy="56083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smtClean="0">
              <a:cs typeface="B Titr" panose="00000700000000000000" pitchFamily="2" charset="-78"/>
            </a:rPr>
            <a:t>هر ایستگاه مستقلا مسئول برقراری امنیت اطلاعات است.</a:t>
          </a:r>
          <a:endParaRPr lang="en-US" sz="2500" kern="1200">
            <a:cs typeface="B Titr" panose="00000700000000000000" pitchFamily="2" charset="-78"/>
          </a:endParaRPr>
        </a:p>
        <a:p>
          <a:pPr marL="228600" lvl="1" indent="-228600" algn="r" defTabSz="11112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500" kern="1200" smtClean="0">
              <a:cs typeface="B Titr" panose="00000700000000000000" pitchFamily="2" charset="-78"/>
            </a:rPr>
            <a:t>بزرگترین نمونه ارتباط همتا به همتا سرویسی بنام </a:t>
          </a:r>
          <a:r>
            <a:rPr lang="en-US" sz="2500" kern="1200" smtClean="0">
              <a:cs typeface="B Titr" panose="00000700000000000000" pitchFamily="2" charset="-78"/>
            </a:rPr>
            <a:t>Napster</a:t>
          </a:r>
          <a:r>
            <a:rPr lang="fa-IR" sz="2500" kern="1200" smtClean="0">
              <a:cs typeface="B Titr" panose="00000700000000000000" pitchFamily="2" charset="-78"/>
            </a:rPr>
            <a:t> در سال 2000 بود که 50 میلیون نفر را بهم ارتباط داده بود.(برای به اشتراک گذاری و تبادل موزیک)</a:t>
          </a:r>
          <a:endParaRPr lang="en-US" sz="2500" kern="1200">
            <a:cs typeface="B Titr" panose="00000700000000000000" pitchFamily="2" charset="-78"/>
          </a:endParaRPr>
        </a:p>
      </dsp:txBody>
      <dsp:txXfrm rot="5400000">
        <a:off x="177357" y="631503"/>
        <a:ext cx="5430963" cy="3278457"/>
      </dsp:txXfrm>
    </dsp:sp>
    <dsp:sp modelId="{C59B2558-86AF-4924-B7A7-4185A105C101}">
      <dsp:nvSpPr>
        <dsp:cNvPr id="0" name=""/>
        <dsp:cNvSpPr/>
      </dsp:nvSpPr>
      <dsp:spPr>
        <a:xfrm>
          <a:off x="5608320" y="0"/>
          <a:ext cx="3154680" cy="4541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500" b="1" kern="1200" smtClean="0">
              <a:cs typeface="B Titr" panose="00000700000000000000" pitchFamily="2" charset="-78"/>
            </a:rPr>
            <a:t>مدل نظیر به نظیر (همتا به همتا) </a:t>
          </a:r>
          <a:r>
            <a:rPr lang="en-US" sz="4500" b="1" kern="1200" smtClean="0">
              <a:cs typeface="B Titr" panose="00000700000000000000" pitchFamily="2" charset="-78"/>
            </a:rPr>
            <a:t>Peer-To-Peer</a:t>
          </a:r>
          <a:endParaRPr lang="en-US" sz="4500" kern="1200">
            <a:cs typeface="B Titr" panose="00000700000000000000" pitchFamily="2" charset="-78"/>
          </a:endParaRPr>
        </a:p>
      </dsp:txBody>
      <dsp:txXfrm>
        <a:off x="5762319" y="153999"/>
        <a:ext cx="2846682" cy="4233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03AA4-4B6F-4FD2-B6CC-78217D3B728B}">
      <dsp:nvSpPr>
        <dsp:cNvPr id="0" name=""/>
        <dsp:cNvSpPr/>
      </dsp:nvSpPr>
      <dsp:spPr>
        <a:xfrm rot="10800000">
          <a:off x="0" y="641"/>
          <a:ext cx="4892040" cy="2503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44305-4E94-4365-BFDD-A3FC89C5C1A6}">
      <dsp:nvSpPr>
        <dsp:cNvPr id="0" name=""/>
        <dsp:cNvSpPr/>
      </dsp:nvSpPr>
      <dsp:spPr>
        <a:xfrm>
          <a:off x="4892039" y="641"/>
          <a:ext cx="3261360" cy="2503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smtClean="0">
              <a:cs typeface="B Titr" panose="00000700000000000000" pitchFamily="2" charset="-78"/>
            </a:rPr>
            <a:t>شبکه های پخش فراگیر </a:t>
          </a:r>
          <a:r>
            <a:rPr lang="en-US" sz="3900" kern="1200" smtClean="0">
              <a:cs typeface="B Titr" panose="00000700000000000000" pitchFamily="2" charset="-78"/>
            </a:rPr>
            <a:t>(Broadcast)</a:t>
          </a:r>
          <a:endParaRPr lang="en-US" sz="3900" kern="1200">
            <a:cs typeface="B Titr" panose="00000700000000000000" pitchFamily="2" charset="-78"/>
          </a:endParaRPr>
        </a:p>
      </dsp:txBody>
      <dsp:txXfrm>
        <a:off x="5014230" y="122832"/>
        <a:ext cx="3016978" cy="2258721"/>
      </dsp:txXfrm>
    </dsp:sp>
    <dsp:sp modelId="{E4603123-8446-47A5-95F9-B431478DD0BF}">
      <dsp:nvSpPr>
        <dsp:cNvPr id="0" name=""/>
        <dsp:cNvSpPr/>
      </dsp:nvSpPr>
      <dsp:spPr>
        <a:xfrm rot="10800000">
          <a:off x="0" y="2754055"/>
          <a:ext cx="4892040" cy="25031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B9A2C-F8A4-4A3F-9202-31828C0ACAC6}">
      <dsp:nvSpPr>
        <dsp:cNvPr id="0" name=""/>
        <dsp:cNvSpPr/>
      </dsp:nvSpPr>
      <dsp:spPr>
        <a:xfrm>
          <a:off x="4892039" y="2754055"/>
          <a:ext cx="3261360" cy="2503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900" kern="1200" smtClean="0">
              <a:cs typeface="B Titr" panose="00000700000000000000" pitchFamily="2" charset="-78"/>
            </a:rPr>
            <a:t>شبکه های نقطه به نقطه </a:t>
          </a:r>
          <a:r>
            <a:rPr lang="en-US" sz="3900" kern="1200" smtClean="0">
              <a:cs typeface="B Titr" panose="00000700000000000000" pitchFamily="2" charset="-78"/>
            </a:rPr>
            <a:t>(Point to Point)</a:t>
          </a:r>
          <a:endParaRPr lang="en-US" sz="3900" kern="1200">
            <a:cs typeface="B Titr" panose="00000700000000000000" pitchFamily="2" charset="-78"/>
          </a:endParaRPr>
        </a:p>
      </dsp:txBody>
      <dsp:txXfrm>
        <a:off x="5014230" y="2876246"/>
        <a:ext cx="3016978" cy="22587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D5E2D2-3310-414C-88F1-8598A4E90874}">
      <dsp:nvSpPr>
        <dsp:cNvPr id="0" name=""/>
        <dsp:cNvSpPr/>
      </dsp:nvSpPr>
      <dsp:spPr>
        <a:xfrm>
          <a:off x="2282503" y="13949"/>
          <a:ext cx="4450513" cy="33222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smtClean="0">
              <a:cs typeface="B Titr" panose="00000700000000000000" pitchFamily="2" charset="-78"/>
            </a:rPr>
            <a:t>انتقال اطلاعات از طریق یک کانال مشترک منتقل می شود.</a:t>
          </a:r>
          <a:endParaRPr lang="en-US" sz="1900" kern="1200">
            <a:cs typeface="B Titr" panose="00000700000000000000" pitchFamily="2" charset="-78"/>
          </a:endParaRP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smtClean="0">
              <a:cs typeface="B Titr" panose="00000700000000000000" pitchFamily="2" charset="-78"/>
            </a:rPr>
            <a:t>همه ایستگاهها موظفند به این خط گوش دهند.</a:t>
          </a:r>
          <a:endParaRPr lang="en-US" sz="1900" kern="1200">
            <a:cs typeface="B Titr" panose="00000700000000000000" pitchFamily="2" charset="-78"/>
          </a:endParaRP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smtClean="0">
              <a:cs typeface="B Titr" panose="00000700000000000000" pitchFamily="2" charset="-78"/>
            </a:rPr>
            <a:t>هر ایستگاهی برای خود دارای یک آدرس منحصر بفردی است.</a:t>
          </a:r>
          <a:endParaRPr lang="en-US" sz="1900" kern="1200">
            <a:cs typeface="B Titr" panose="00000700000000000000" pitchFamily="2" charset="-78"/>
          </a:endParaRP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smtClean="0">
              <a:cs typeface="B Titr" panose="00000700000000000000" pitchFamily="2" charset="-78"/>
            </a:rPr>
            <a:t>تا بتواند داده های مربوط به خودش را تشخیص دهد.	</a:t>
          </a:r>
          <a:endParaRPr lang="en-US" sz="1900" kern="1200">
            <a:cs typeface="B Titr" panose="00000700000000000000" pitchFamily="2" charset="-78"/>
          </a:endParaRPr>
        </a:p>
      </dsp:txBody>
      <dsp:txXfrm>
        <a:off x="2360346" y="91792"/>
        <a:ext cx="4294827" cy="3244371"/>
      </dsp:txXfrm>
    </dsp:sp>
    <dsp:sp modelId="{0EF35528-E4AE-419B-B1EC-BE5357EBC202}">
      <dsp:nvSpPr>
        <dsp:cNvPr id="0" name=""/>
        <dsp:cNvSpPr/>
      </dsp:nvSpPr>
      <dsp:spPr>
        <a:xfrm>
          <a:off x="1820229" y="3328655"/>
          <a:ext cx="4450513" cy="1428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300" kern="1200" smtClean="0">
              <a:cs typeface="B Titr" panose="00000700000000000000" pitchFamily="2" charset="-78"/>
            </a:rPr>
            <a:t>شبکه های پخش فراگیر </a:t>
          </a:r>
          <a:r>
            <a:rPr lang="en-US" sz="3300" kern="1200" smtClean="0">
              <a:cs typeface="B Titr" panose="00000700000000000000" pitchFamily="2" charset="-78"/>
            </a:rPr>
            <a:t>(Broadcast)</a:t>
          </a:r>
          <a:endParaRPr lang="en-US" sz="3300" kern="1200">
            <a:cs typeface="B Titr" panose="00000700000000000000" pitchFamily="2" charset="-78"/>
          </a:endParaRPr>
        </a:p>
      </dsp:txBody>
      <dsp:txXfrm>
        <a:off x="1820229" y="3328655"/>
        <a:ext cx="3134164" cy="1428552"/>
      </dsp:txXfrm>
    </dsp:sp>
    <dsp:sp modelId="{3977B1BC-ECE0-4F40-9B62-4A27586E34F1}">
      <dsp:nvSpPr>
        <dsp:cNvPr id="0" name=""/>
        <dsp:cNvSpPr/>
      </dsp:nvSpPr>
      <dsp:spPr>
        <a:xfrm>
          <a:off x="5080291" y="3555567"/>
          <a:ext cx="1557679" cy="155767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C7C82-105D-45FA-9F05-B245D7D54073}">
      <dsp:nvSpPr>
        <dsp:cNvPr id="0" name=""/>
        <dsp:cNvSpPr/>
      </dsp:nvSpPr>
      <dsp:spPr>
        <a:xfrm>
          <a:off x="2798277" y="1103902"/>
          <a:ext cx="3090245" cy="1018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smtClean="0">
              <a:cs typeface="B Titr" panose="00000700000000000000" pitchFamily="2" charset="-78"/>
            </a:rPr>
            <a:t>شبکه های پخش فراگیر </a:t>
          </a:r>
          <a:r>
            <a:rPr lang="en-US" sz="2900" kern="1200" smtClean="0">
              <a:cs typeface="B Titr" panose="00000700000000000000" pitchFamily="2" charset="-78"/>
            </a:rPr>
            <a:t>(Broadcast)</a:t>
          </a:r>
          <a:endParaRPr lang="en-US" sz="2900" kern="1200">
            <a:cs typeface="B Titr" panose="00000700000000000000" pitchFamily="2" charset="-78"/>
          </a:endParaRPr>
        </a:p>
      </dsp:txBody>
      <dsp:txXfrm>
        <a:off x="2798277" y="1103902"/>
        <a:ext cx="3090245" cy="1018376"/>
      </dsp:txXfrm>
    </dsp:sp>
    <dsp:sp modelId="{4CA20E2A-422D-40EE-8DD4-49CB2B17E5EC}">
      <dsp:nvSpPr>
        <dsp:cNvPr id="0" name=""/>
        <dsp:cNvSpPr/>
      </dsp:nvSpPr>
      <dsp:spPr>
        <a:xfrm>
          <a:off x="1977214" y="3003008"/>
          <a:ext cx="4732370" cy="2404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smtClean="0">
              <a:cs typeface="B Titr" panose="00000700000000000000" pitchFamily="2" charset="-78"/>
            </a:rPr>
            <a:t>امکان ارسال پیامهای فراگیر وجود دارد.</a:t>
          </a:r>
          <a:endParaRPr lang="en-US" sz="2000" kern="120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smtClean="0">
              <a:cs typeface="B Titr" panose="00000700000000000000" pitchFamily="2" charset="-78"/>
            </a:rPr>
            <a:t>مدیریت پیچیده کانال</a:t>
          </a:r>
          <a:endParaRPr lang="en-US" sz="2000" kern="120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smtClean="0">
              <a:cs typeface="B Titr" panose="00000700000000000000" pitchFamily="2" charset="-78"/>
            </a:rPr>
            <a:t>امنیت کم داده ها</a:t>
          </a:r>
          <a:endParaRPr lang="en-US" sz="2000" kern="120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smtClean="0">
              <a:cs typeface="B Titr" panose="00000700000000000000" pitchFamily="2" charset="-78"/>
            </a:rPr>
            <a:t>کارایی پایین</a:t>
          </a:r>
          <a:endParaRPr lang="en-US" sz="2000" kern="1200">
            <a:cs typeface="B Titr" panose="000007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smtClean="0">
              <a:cs typeface="B Titr" panose="00000700000000000000" pitchFamily="2" charset="-78"/>
            </a:rPr>
            <a:t>مقرون بصرفه  و کاربرد بطور گسترده</a:t>
          </a:r>
          <a:endParaRPr lang="en-US" sz="2000" kern="1200">
            <a:cs typeface="B Titr" panose="00000700000000000000" pitchFamily="2" charset="-78"/>
          </a:endParaRPr>
        </a:p>
      </dsp:txBody>
      <dsp:txXfrm>
        <a:off x="1977214" y="3003008"/>
        <a:ext cx="4732370" cy="2404539"/>
      </dsp:txXfrm>
    </dsp:sp>
    <dsp:sp modelId="{A4C74B04-4219-4B7D-8D16-5F476276AA09}">
      <dsp:nvSpPr>
        <dsp:cNvPr id="0" name=""/>
        <dsp:cNvSpPr/>
      </dsp:nvSpPr>
      <dsp:spPr>
        <a:xfrm>
          <a:off x="2794765" y="794176"/>
          <a:ext cx="245814" cy="245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1EA23-736C-4ABC-B58A-95A1408BC8B6}">
      <dsp:nvSpPr>
        <dsp:cNvPr id="0" name=""/>
        <dsp:cNvSpPr/>
      </dsp:nvSpPr>
      <dsp:spPr>
        <a:xfrm>
          <a:off x="2966836" y="450035"/>
          <a:ext cx="245814" cy="245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F0FF5-408E-4DEC-AECD-50967333A7C2}">
      <dsp:nvSpPr>
        <dsp:cNvPr id="0" name=""/>
        <dsp:cNvSpPr/>
      </dsp:nvSpPr>
      <dsp:spPr>
        <a:xfrm>
          <a:off x="3379805" y="518863"/>
          <a:ext cx="386280" cy="386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B52A5-2457-4B33-920D-2C67EC7A23BC}">
      <dsp:nvSpPr>
        <dsp:cNvPr id="0" name=""/>
        <dsp:cNvSpPr/>
      </dsp:nvSpPr>
      <dsp:spPr>
        <a:xfrm>
          <a:off x="3723946" y="140308"/>
          <a:ext cx="245814" cy="245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57C49-2214-495C-A38A-9E74D6729BE5}">
      <dsp:nvSpPr>
        <dsp:cNvPr id="0" name=""/>
        <dsp:cNvSpPr/>
      </dsp:nvSpPr>
      <dsp:spPr>
        <a:xfrm>
          <a:off x="4171329" y="2651"/>
          <a:ext cx="245814" cy="245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C476F-AACF-4A43-BDF2-28272BF486C1}">
      <dsp:nvSpPr>
        <dsp:cNvPr id="0" name=""/>
        <dsp:cNvSpPr/>
      </dsp:nvSpPr>
      <dsp:spPr>
        <a:xfrm>
          <a:off x="4721955" y="243550"/>
          <a:ext cx="245814" cy="245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562D9-7F7C-43E0-B2E2-ED855207A592}">
      <dsp:nvSpPr>
        <dsp:cNvPr id="0" name=""/>
        <dsp:cNvSpPr/>
      </dsp:nvSpPr>
      <dsp:spPr>
        <a:xfrm>
          <a:off x="5066096" y="415621"/>
          <a:ext cx="386280" cy="386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FFB7-F8FC-42F9-9758-91FD9B877B8D}">
      <dsp:nvSpPr>
        <dsp:cNvPr id="0" name=""/>
        <dsp:cNvSpPr/>
      </dsp:nvSpPr>
      <dsp:spPr>
        <a:xfrm>
          <a:off x="5547893" y="794176"/>
          <a:ext cx="245814" cy="245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E9408-917A-4E64-9603-00A1B844F8D9}">
      <dsp:nvSpPr>
        <dsp:cNvPr id="0" name=""/>
        <dsp:cNvSpPr/>
      </dsp:nvSpPr>
      <dsp:spPr>
        <a:xfrm>
          <a:off x="5754377" y="1172731"/>
          <a:ext cx="245814" cy="245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4F1BE-046F-4C07-8828-CF794E0F49F5}">
      <dsp:nvSpPr>
        <dsp:cNvPr id="0" name=""/>
        <dsp:cNvSpPr/>
      </dsp:nvSpPr>
      <dsp:spPr>
        <a:xfrm>
          <a:off x="3964844" y="450035"/>
          <a:ext cx="632095" cy="632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499C4-6567-494A-82C5-F546A3D3E9CD}">
      <dsp:nvSpPr>
        <dsp:cNvPr id="0" name=""/>
        <dsp:cNvSpPr/>
      </dsp:nvSpPr>
      <dsp:spPr>
        <a:xfrm>
          <a:off x="2622695" y="1757770"/>
          <a:ext cx="245814" cy="245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9DF07-AF82-42FD-9D5A-301CA2B9AF28}">
      <dsp:nvSpPr>
        <dsp:cNvPr id="0" name=""/>
        <dsp:cNvSpPr/>
      </dsp:nvSpPr>
      <dsp:spPr>
        <a:xfrm>
          <a:off x="2829179" y="2067497"/>
          <a:ext cx="386280" cy="386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9A0D0-0F40-4EBA-9720-C84C0E5D086D}">
      <dsp:nvSpPr>
        <dsp:cNvPr id="0" name=""/>
        <dsp:cNvSpPr/>
      </dsp:nvSpPr>
      <dsp:spPr>
        <a:xfrm>
          <a:off x="3345391" y="2342810"/>
          <a:ext cx="561862" cy="561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1F3CB-3926-4836-B6E9-E92BFB192862}">
      <dsp:nvSpPr>
        <dsp:cNvPr id="0" name=""/>
        <dsp:cNvSpPr/>
      </dsp:nvSpPr>
      <dsp:spPr>
        <a:xfrm>
          <a:off x="4068087" y="2790193"/>
          <a:ext cx="245814" cy="245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61402-FDF4-4CA9-85AF-340D6E87FC0C}">
      <dsp:nvSpPr>
        <dsp:cNvPr id="0" name=""/>
        <dsp:cNvSpPr/>
      </dsp:nvSpPr>
      <dsp:spPr>
        <a:xfrm>
          <a:off x="4205743" y="2342810"/>
          <a:ext cx="386280" cy="386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66FD3-DB75-47FE-B10A-7CA7E225A223}">
      <dsp:nvSpPr>
        <dsp:cNvPr id="0" name=""/>
        <dsp:cNvSpPr/>
      </dsp:nvSpPr>
      <dsp:spPr>
        <a:xfrm>
          <a:off x="4549884" y="2824607"/>
          <a:ext cx="245814" cy="245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9767C-E2F1-4D93-9BFC-D0FA91EE1645}">
      <dsp:nvSpPr>
        <dsp:cNvPr id="0" name=""/>
        <dsp:cNvSpPr/>
      </dsp:nvSpPr>
      <dsp:spPr>
        <a:xfrm>
          <a:off x="4859611" y="2273982"/>
          <a:ext cx="561862" cy="561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122E7-7484-4B43-BBA9-6FDB1F543FE3}">
      <dsp:nvSpPr>
        <dsp:cNvPr id="0" name=""/>
        <dsp:cNvSpPr/>
      </dsp:nvSpPr>
      <dsp:spPr>
        <a:xfrm>
          <a:off x="5616721" y="2136325"/>
          <a:ext cx="386280" cy="386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6346" y="0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6346" y="6746119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821D26EF-1A41-4F80-8E32-38ADE7637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1427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6346" y="0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303" y="3373676"/>
            <a:ext cx="8186420" cy="3196114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6346" y="6746119"/>
            <a:ext cx="4434311" cy="355124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99DB6DD9-BBC1-47C0-8797-46BA71EAF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309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A0625-DE98-480D-8E0E-ABCFE59E8360}" type="slidenum">
              <a:rPr lang="en-US"/>
              <a:pPr/>
              <a:t>30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47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4EBC6-F27C-4372-A462-5857E48E9AB9}" type="slidenum">
              <a:rPr lang="en-US"/>
              <a:pPr/>
              <a:t>41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54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4EBC6-F27C-4372-A462-5857E48E9AB9}" type="slidenum">
              <a:rPr lang="en-US"/>
              <a:pPr/>
              <a:t>42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97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4EBC6-F27C-4372-A462-5857E48E9AB9}" type="slidenum">
              <a:rPr lang="en-US"/>
              <a:pPr/>
              <a:t>43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3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2DDE4-A1E0-48BA-AB4B-1388893FA711}" type="slidenum">
              <a:rPr lang="en-US"/>
              <a:pPr/>
              <a:t>44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79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A65B3-4506-437D-AE1A-AB6A264122FE}" type="slidenum">
              <a:rPr lang="en-US"/>
              <a:pPr/>
              <a:t>45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64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D5940-3B35-412B-8C59-27AC669F0064}" type="slidenum">
              <a:rPr lang="en-US"/>
              <a:pPr/>
              <a:t>46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87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DD5940-3B35-412B-8C59-27AC669F0064}" type="slidenum">
              <a:rPr lang="en-US"/>
              <a:pPr/>
              <a:t>47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0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A858EE1-24DE-4529-892C-4AB463C4BC12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49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6763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7224CD-3751-4C16-A22A-DF5080026BFA}" type="slidenum">
              <a:rPr lang="en-GB" altLang="en-US" sz="1200"/>
              <a:pPr eaLnBrk="1" hangingPunct="1"/>
              <a:t>50</a:t>
            </a:fld>
            <a:endParaRPr lang="en-GB" altLang="en-US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58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6ACDE78-D996-43F4-BCDD-75A138778EC6}" type="slidenum">
              <a:rPr lang="en-US" altLang="en-US" sz="1300">
                <a:latin typeface="Times New Roman" panose="02020603050405020304" pitchFamily="18" charset="0"/>
              </a:rPr>
              <a:pPr/>
              <a:t>51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167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A0625-DE98-480D-8E0E-ABCFE59E8360}" type="slidenum">
              <a:rPr lang="en-US"/>
              <a:pPr/>
              <a:t>31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3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A28CE9F-7072-41F9-8CBA-7EF0FB6F5458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53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8435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67CD41C-0CEC-4F37-B79C-7102E0D92BCC}" type="slidenum">
              <a:rPr lang="en-US" altLang="en-US" sz="1300">
                <a:latin typeface="Times New Roman" panose="02020603050405020304" pitchFamily="18" charset="0"/>
              </a:rPr>
              <a:pPr/>
              <a:t>54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91727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9DAD36-885A-4C39-A6BC-787C597DD237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55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6046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8180755-F46E-433F-8F26-120C9AB7786D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/>
              <a:t>56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6352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EC98F3-079D-4D71-8C64-FA620A7692A7}" type="slidenum">
              <a:rPr lang="en-US" altLang="en-US" sz="1300">
                <a:latin typeface="Times New Roman" panose="02020603050405020304" pitchFamily="18" charset="0"/>
              </a:rPr>
              <a:pPr/>
              <a:t>60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Two simple multiple access control techniques.</a:t>
            </a:r>
          </a:p>
          <a:p>
            <a:endParaRPr lang="en-US" altLang="en-US" smtClean="0"/>
          </a:p>
          <a:p>
            <a:r>
              <a:rPr lang="en-US" altLang="en-US" smtClean="0"/>
              <a:t>Each mobile</a:t>
            </a:r>
            <a:r>
              <a:rPr lang="ja-JP" altLang="en-US" smtClean="0"/>
              <a:t>’</a:t>
            </a:r>
            <a:r>
              <a:rPr lang="en-US" altLang="ja-JP" smtClean="0"/>
              <a:t>s share of the bandwidth is divided into portions for the uplink and the downlink. Also, possibly, out of band signaling.</a:t>
            </a:r>
          </a:p>
          <a:p>
            <a:endParaRPr lang="en-US" altLang="en-US" smtClean="0"/>
          </a:p>
          <a:p>
            <a:r>
              <a:rPr lang="en-US" altLang="en-US" smtClean="0"/>
              <a:t>As we will see, used in AMPS, GSM, IS-54/136</a:t>
            </a:r>
          </a:p>
        </p:txBody>
      </p:sp>
    </p:spTree>
    <p:extLst>
      <p:ext uri="{BB962C8B-B14F-4D97-AF65-F5344CB8AC3E}">
        <p14:creationId xmlns:p14="http://schemas.microsoft.com/office/powerpoint/2010/main" val="2674436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80B6-B96B-409C-B09F-0E3C32A275EC}" type="slidenum">
              <a:rPr lang="en-US"/>
              <a:pPr/>
              <a:t>61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44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07209-65DE-4408-B59D-3D296DCA4363}" type="slidenum">
              <a:rPr lang="en-US"/>
              <a:pPr/>
              <a:t>62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6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2E77E-C65D-4C3F-9AD0-57EEB6503B98}" type="slidenum">
              <a:rPr lang="en-US"/>
              <a:pPr/>
              <a:t>63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21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880B6-B96B-409C-B09F-0E3C32A275EC}" type="slidenum">
              <a:rPr lang="en-US"/>
              <a:pPr/>
              <a:t>64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59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9124A-2B44-492D-B154-383367E975EE}" type="slidenum">
              <a:rPr lang="en-US"/>
              <a:pPr/>
              <a:t>65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2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E4731E-F439-4787-89D5-236DBCB702B1}" type="slidenum">
              <a:rPr lang="en-US" altLang="en-US" sz="1300">
                <a:latin typeface="Times New Roman" panose="02020603050405020304" pitchFamily="18" charset="0"/>
              </a:rPr>
              <a:pPr/>
              <a:t>32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410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6DD9-BBC1-47C0-8797-46BA71EAFA33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57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B6DD9-BBC1-47C0-8797-46BA71EAFA33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7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83CEBA4-564B-4C1B-B773-04E87553B5E4}" type="slidenum">
              <a:rPr lang="en-US" altLang="en-US" sz="1300">
                <a:latin typeface="Times New Roman" panose="02020603050405020304" pitchFamily="18" charset="0"/>
              </a:rPr>
              <a:pPr/>
              <a:t>33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029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A0625-DE98-480D-8E0E-ABCFE59E8360}" type="slidenum">
              <a:rPr lang="en-US"/>
              <a:pPr/>
              <a:t>34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7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A0625-DE98-480D-8E0E-ABCFE59E8360}" type="slidenum">
              <a:rPr lang="en-US"/>
              <a:pPr/>
              <a:t>37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82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2C90D-D270-4639-8037-2ACD686335DF}" type="slidenum">
              <a:rPr lang="en-US"/>
              <a:pPr/>
              <a:t>38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8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2C90D-D270-4639-8037-2ACD686335DF}" type="slidenum">
              <a:rPr lang="en-US"/>
              <a:pPr/>
              <a:t>39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8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2C90D-D270-4639-8037-2ACD686335DF}" type="slidenum">
              <a:rPr lang="en-US"/>
              <a:pPr/>
              <a:t>40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7C8A-6801-4E96-B501-0D9E238008DE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6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0BA8-907A-49FD-A8CC-94D122178750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9951-C452-40DD-A345-332CDD5F8423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51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549F7-785D-41AA-9C45-DAD02F25040E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849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ED16-6C6E-417F-A181-ADB117D2A52E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BFF1-8F29-4B6B-AB01-E1A6F2BB8DE0}" type="datetime1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5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45E0-EB3E-4C37-9CCC-B724CE8DF44D}" type="datetime1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91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8E16-6889-49C6-8CC4-9A910157AE7E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5971D-55AD-48E9-B9EA-F0B4A537BCEB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1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632BB-985A-440B-95B8-61CFE8C71966}" type="datetime1">
              <a:rPr lang="en-US" altLang="en-US" smtClean="0"/>
              <a:t>4/22/2020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4499D-9339-423C-92F5-D46F8156B7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068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5DA6-E09C-475A-B11C-4F92255166D7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9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60EFE-1F01-49FA-938F-4B6A05FF2E3D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2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1851-1764-4B22-B127-79ED30B86655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3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197A-FF8A-4141-ABD0-6E64D9B4DB62}" type="datetime1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8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DB95-5A96-4C04-899B-2FCCBBE68BFA}" type="datetime1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6C3C2-368E-492F-B424-DBA6F49DC50A}" type="datetime1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8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7FBAF-303A-424D-A8EA-760F38DD2DEF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3FB09-D78C-40B8-82A8-C7F58ADC09FA}" type="datetime1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1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C747B0-4462-43CD-A52D-9BFDE9964119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3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w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png"/><Relationship Id="rId5" Type="http://schemas.openxmlformats.org/officeDocument/2006/relationships/image" Target="../media/image16.w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4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304800"/>
            <a:ext cx="8230070" cy="48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a-IR" sz="4000" i="1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شبکه های کامپیوتری</a:t>
            </a:r>
          </a:p>
          <a:p>
            <a:pPr algn="ctr"/>
            <a:r>
              <a:rPr lang="en-US" sz="4000" i="1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Computer Networking</a:t>
            </a:r>
            <a:r>
              <a:rPr lang="en-US" sz="4000" i="1" dirty="0">
                <a:solidFill>
                  <a:srgbClr val="008000"/>
                </a:solidFill>
                <a:latin typeface="Gill Sans MT" panose="020B0502020104020203" pitchFamily="34" charset="0"/>
              </a:rPr>
              <a:t>: A Top Down Approach </a:t>
            </a:r>
            <a:r>
              <a:rPr lang="fa-IR" sz="4000" i="1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.</a:t>
            </a:r>
            <a:r>
              <a:rPr lang="en-US" sz="3200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6</a:t>
            </a:r>
            <a:r>
              <a:rPr lang="en-US" sz="3200" baseline="30000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th</a:t>
            </a:r>
            <a:r>
              <a:rPr lang="en-US" sz="3200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 </a:t>
            </a:r>
            <a:r>
              <a:rPr lang="en-US" sz="3200" dirty="0">
                <a:solidFill>
                  <a:srgbClr val="008000"/>
                </a:solidFill>
                <a:latin typeface="Gill Sans MT" panose="020B0502020104020203" pitchFamily="34" charset="0"/>
              </a:rPr>
              <a:t>edition </a:t>
            </a:r>
            <a:r>
              <a:rPr lang="en-US" sz="3200" dirty="0" smtClean="0">
                <a:solidFill>
                  <a:srgbClr val="008000"/>
                </a:solidFill>
                <a:latin typeface="Gill Sans MT" panose="020B0502020104020203" pitchFamily="34" charset="0"/>
              </a:rPr>
              <a:t>Jim </a:t>
            </a:r>
            <a:r>
              <a:rPr lang="en-US" sz="3200" dirty="0">
                <a:solidFill>
                  <a:srgbClr val="008000"/>
                </a:solidFill>
                <a:latin typeface="Gill Sans MT" panose="020B0502020104020203" pitchFamily="34" charset="0"/>
              </a:rPr>
              <a:t>Kurose, Keith Ross</a:t>
            </a:r>
            <a:br>
              <a:rPr lang="en-US" sz="3200" dirty="0">
                <a:solidFill>
                  <a:srgbClr val="008000"/>
                </a:solidFill>
                <a:latin typeface="Gill Sans MT" panose="020B0502020104020203" pitchFamily="34" charset="0"/>
              </a:rPr>
            </a:br>
            <a:r>
              <a:rPr lang="en-US" sz="3200" dirty="0">
                <a:solidFill>
                  <a:srgbClr val="008000"/>
                </a:solidFill>
                <a:latin typeface="Gill Sans MT" panose="020B0502020104020203" pitchFamily="34" charset="0"/>
              </a:rPr>
              <a:t>Addison-Wesley</a:t>
            </a:r>
            <a:br>
              <a:rPr lang="en-US" sz="3200" dirty="0">
                <a:solidFill>
                  <a:srgbClr val="008000"/>
                </a:solidFill>
                <a:latin typeface="Gill Sans MT" panose="020B0502020104020203" pitchFamily="34" charset="0"/>
              </a:rPr>
            </a:br>
            <a:r>
              <a:rPr lang="en-US" sz="3200" dirty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3200" dirty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32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9" name="Picture 8" descr="6e_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03" y="3810000"/>
            <a:ext cx="2456693" cy="295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3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1"/>
            <a:ext cx="8229600" cy="838199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b="1" smtClean="0">
                <a:cs typeface="B Titr" panose="00000700000000000000" pitchFamily="2" charset="-78"/>
              </a:rPr>
              <a:t>انواع شبکه از نظر مدل آرایش شبکه</a:t>
            </a:r>
            <a:endParaRPr lang="en-US" sz="4000" b="1" smtClean="0"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82140530"/>
              </p:ext>
            </p:extLst>
          </p:nvPr>
        </p:nvGraphicFramePr>
        <p:xfrm>
          <a:off x="228600" y="1219200"/>
          <a:ext cx="8763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2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615518" y="191109"/>
            <a:ext cx="144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a-IR" sz="2400" b="1">
                <a:solidFill>
                  <a:srgbClr val="FF0000"/>
                </a:solidFill>
                <a:cs typeface="B Titr" panose="00000700000000000000" pitchFamily="2" charset="-78"/>
              </a:rPr>
              <a:t>روند اضافه و حذف سرآیند ها در هر لایه</a:t>
            </a:r>
            <a:endParaRPr lang="en-US" sz="2400" b="1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5250"/>
            <a:ext cx="6693979" cy="620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101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04728164"/>
              </p:ext>
            </p:extLst>
          </p:nvPr>
        </p:nvGraphicFramePr>
        <p:xfrm>
          <a:off x="228600" y="1447800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055137" y="152400"/>
            <a:ext cx="452495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en-US" sz="5400" b="1" smtClean="0">
                <a:cs typeface="B Titr" panose="00000700000000000000" pitchFamily="2" charset="-78"/>
              </a:rPr>
              <a:t>TCP/IP</a:t>
            </a:r>
            <a:r>
              <a:rPr lang="fa-IR" sz="5400" b="1" smtClean="0">
                <a:cs typeface="B Titr" panose="00000700000000000000" pitchFamily="2" charset="-78"/>
              </a:rPr>
              <a:t> به دو معنا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102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16557528"/>
              </p:ext>
            </p:extLst>
          </p:nvPr>
        </p:nvGraphicFramePr>
        <p:xfrm>
          <a:off x="228600" y="12192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943100" y="76200"/>
            <a:ext cx="52578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lvl="1" algn="r" rtl="1"/>
            <a:r>
              <a:rPr lang="fa-IR" sz="5400" b="1" smtClean="0">
                <a:cs typeface="B Titr" panose="00000700000000000000" pitchFamily="2" charset="-78"/>
              </a:rPr>
              <a:t>مدل مرجع </a:t>
            </a:r>
            <a:r>
              <a:rPr lang="en-US" sz="5400" b="1" smtClean="0">
                <a:cs typeface="B Titr" panose="00000700000000000000" pitchFamily="2" charset="-78"/>
              </a:rPr>
              <a:t>TCP/IP</a:t>
            </a:r>
            <a:endParaRPr lang="fa-IR" sz="5400" b="1" smtClean="0"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103</a:t>
            </a:fld>
            <a:endParaRPr lang="en-US"/>
          </a:p>
        </p:txBody>
      </p:sp>
      <p:pic>
        <p:nvPicPr>
          <p:cNvPr id="64514" name="Picture 2" descr="1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454" y="1452672"/>
            <a:ext cx="7148146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04800" y="152400"/>
            <a:ext cx="83058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fa-IR" sz="3600" b="1">
                <a:cs typeface="B Titr" panose="00000700000000000000" pitchFamily="2" charset="-78"/>
              </a:rPr>
              <a:t>مدل مرجع </a:t>
            </a:r>
            <a:r>
              <a:rPr lang="en-US" sz="3600" b="1">
                <a:cs typeface="B Titr" panose="00000700000000000000" pitchFamily="2" charset="-78"/>
              </a:rPr>
              <a:t>TCP/IP</a:t>
            </a:r>
            <a:r>
              <a:rPr lang="fa-IR" sz="3600" b="1">
                <a:cs typeface="B Titr" panose="00000700000000000000" pitchFamily="2" charset="-78"/>
              </a:rPr>
              <a:t> و تناظر آن با مدل  مرجع </a:t>
            </a:r>
            <a:r>
              <a:rPr lang="en-US" sz="3600" b="1">
                <a:cs typeface="B Titr" panose="00000700000000000000" pitchFamily="2" charset="-78"/>
              </a:rPr>
              <a:t>OSI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104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4810"/>
            <a:ext cx="7010400" cy="606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105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9841030"/>
              </p:ext>
            </p:extLst>
          </p:nvPr>
        </p:nvGraphicFramePr>
        <p:xfrm>
          <a:off x="228600" y="12192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200400" y="152400"/>
            <a:ext cx="229261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000" b="1" smtClean="0">
                <a:cs typeface="B Titr" panose="00000700000000000000" pitchFamily="2" charset="-78"/>
              </a:rPr>
              <a:t>لایه اینترنت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106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2358069"/>
              </p:ext>
            </p:extLst>
          </p:nvPr>
        </p:nvGraphicFramePr>
        <p:xfrm>
          <a:off x="228600" y="12192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160440" y="152400"/>
            <a:ext cx="216116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400" b="1" smtClean="0">
                <a:cs typeface="B Titr" panose="00000700000000000000" pitchFamily="2" charset="-78"/>
              </a:rPr>
              <a:t>لایه انتقال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107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4022470"/>
              </p:ext>
            </p:extLst>
          </p:nvPr>
        </p:nvGraphicFramePr>
        <p:xfrm>
          <a:off x="228600" y="12192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160440" y="152400"/>
            <a:ext cx="2161169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400" b="1" smtClean="0">
                <a:cs typeface="B Titr" panose="00000700000000000000" pitchFamily="2" charset="-78"/>
              </a:rPr>
              <a:t>لایه انتقال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108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7394732"/>
              </p:ext>
            </p:extLst>
          </p:nvPr>
        </p:nvGraphicFramePr>
        <p:xfrm>
          <a:off x="228600" y="1052707"/>
          <a:ext cx="8686800" cy="527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396838" y="85023"/>
            <a:ext cx="2350323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400" b="1" smtClean="0">
                <a:cs typeface="B Titr" panose="00000700000000000000" pitchFamily="2" charset="-78"/>
              </a:rPr>
              <a:t>لایه کاربرد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1"/>
            <a:ext cx="8229600" cy="715963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b="1" smtClean="0">
                <a:cs typeface="B Titr" panose="00000700000000000000" pitchFamily="2" charset="-78"/>
              </a:rPr>
              <a:t>انواع شبکه از نظر مدل آرایش شبکه</a:t>
            </a:r>
            <a:endParaRPr lang="en-US" sz="4000" b="1" smtClean="0"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32302"/>
              </p:ext>
            </p:extLst>
          </p:nvPr>
        </p:nvGraphicFramePr>
        <p:xfrm>
          <a:off x="152400" y="1371600"/>
          <a:ext cx="8763000" cy="454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12399"/>
            <a:ext cx="76962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447800" y="5257800"/>
            <a:ext cx="6172200" cy="8309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400" b="1">
                <a:solidFill>
                  <a:schemeClr val="bg1"/>
                </a:solidFill>
                <a:cs typeface="B Titr" panose="00000700000000000000" pitchFamily="2" charset="-78"/>
              </a:rPr>
              <a:t>در یک سیستم همتا به همتا، مشتری یا سرویس دهنده ثابتی وجود ندارد.</a:t>
            </a:r>
            <a:endParaRPr lang="en-US" sz="2400" b="1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1383242"/>
              </p:ext>
            </p:extLst>
          </p:nvPr>
        </p:nvGraphicFramePr>
        <p:xfrm>
          <a:off x="533400" y="1281112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3" name="Picture 3" descr="Untitled-1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6309" y="1524000"/>
            <a:ext cx="3456500" cy="140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Untitled-1-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343400"/>
            <a:ext cx="2286000" cy="183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14400" y="152400"/>
            <a:ext cx="70104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</a:pPr>
            <a:r>
              <a:rPr lang="fa-IR" sz="4000" b="1" smtClean="0">
                <a:solidFill>
                  <a:schemeClr val="bg1"/>
                </a:solidFill>
                <a:cs typeface="B Titr" panose="00000700000000000000" pitchFamily="2" charset="-78"/>
              </a:rPr>
              <a:t>تقسیم بندی از دیدگاه تکنولوژی انتقال</a:t>
            </a:r>
          </a:p>
        </p:txBody>
      </p:sp>
    </p:spTree>
    <p:extLst>
      <p:ext uri="{BB962C8B-B14F-4D97-AF65-F5344CB8AC3E}">
        <p14:creationId xmlns:p14="http://schemas.microsoft.com/office/powerpoint/2010/main" val="12046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8866187"/>
              </p:ext>
            </p:extLst>
          </p:nvPr>
        </p:nvGraphicFramePr>
        <p:xfrm>
          <a:off x="457200" y="1128712"/>
          <a:ext cx="8458200" cy="511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3" name="Picture 3" descr="Untitled-1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-749666" y="2654666"/>
            <a:ext cx="355355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14400" y="152400"/>
            <a:ext cx="70104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</a:pPr>
            <a:r>
              <a:rPr lang="fa-IR" sz="4000" b="1" smtClean="0">
                <a:solidFill>
                  <a:schemeClr val="bg1"/>
                </a:solidFill>
                <a:cs typeface="B Titr" panose="00000700000000000000" pitchFamily="2" charset="-78"/>
              </a:rPr>
              <a:t>تقسیم بندی از دیدگاه تکنولوژی انتقال</a:t>
            </a:r>
          </a:p>
        </p:txBody>
      </p:sp>
    </p:spTree>
    <p:extLst>
      <p:ext uri="{BB962C8B-B14F-4D97-AF65-F5344CB8AC3E}">
        <p14:creationId xmlns:p14="http://schemas.microsoft.com/office/powerpoint/2010/main" val="20177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28886319"/>
              </p:ext>
            </p:extLst>
          </p:nvPr>
        </p:nvGraphicFramePr>
        <p:xfrm>
          <a:off x="228600" y="94615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3" name="Picture 3" descr="Untitled-1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-886924" y="2502268"/>
            <a:ext cx="355355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12168" y="152400"/>
            <a:ext cx="4941032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</a:pPr>
            <a:r>
              <a:rPr lang="fa-IR" sz="2800" b="1" smtClean="0">
                <a:cs typeface="B Titr" panose="00000700000000000000" pitchFamily="2" charset="-78"/>
              </a:rPr>
              <a:t>تقسیم بندی از دیدگاه تکنولوژی انتقال</a:t>
            </a:r>
          </a:p>
        </p:txBody>
      </p:sp>
    </p:spTree>
    <p:extLst>
      <p:ext uri="{BB962C8B-B14F-4D97-AF65-F5344CB8AC3E}">
        <p14:creationId xmlns:p14="http://schemas.microsoft.com/office/powerpoint/2010/main" val="244238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1556997"/>
              </p:ext>
            </p:extLst>
          </p:nvPr>
        </p:nvGraphicFramePr>
        <p:xfrm>
          <a:off x="228600" y="990600"/>
          <a:ext cx="8686800" cy="536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1612168" y="152400"/>
            <a:ext cx="4941032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</a:pPr>
            <a:r>
              <a:rPr lang="fa-IR" sz="2800" b="1" smtClean="0">
                <a:cs typeface="B Titr" panose="00000700000000000000" pitchFamily="2" charset="-78"/>
              </a:rPr>
              <a:t>تقسیم بندی از دیدگاه تکنولوژی انتقال</a:t>
            </a:r>
          </a:p>
        </p:txBody>
      </p:sp>
      <p:pic>
        <p:nvPicPr>
          <p:cNvPr id="10" name="Picture 4" descr="Untitled-1-7"/>
          <p:cNvPicPr>
            <a:picLocks noChangeAspect="1" noChangeArrowheads="1"/>
          </p:cNvPicPr>
          <p:nvPr/>
        </p:nvPicPr>
        <p:blipFill rotWithShape="1">
          <a:blip r:embed="rId7" cstate="print"/>
          <a:srcRect l="11465" t="9524" r="8279" b="4762"/>
          <a:stretch/>
        </p:blipFill>
        <p:spPr bwMode="auto">
          <a:xfrm>
            <a:off x="685800" y="1632856"/>
            <a:ext cx="1295400" cy="111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9816" y="4590427"/>
            <a:ext cx="1544703" cy="129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3660949"/>
              </p:ext>
            </p:extLst>
          </p:nvPr>
        </p:nvGraphicFramePr>
        <p:xfrm>
          <a:off x="228600" y="1371600"/>
          <a:ext cx="8686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355285" y="228600"/>
            <a:ext cx="5807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600" b="1" smtClean="0">
                <a:cs typeface="B Titr" panose="00000700000000000000" pitchFamily="2" charset="-78"/>
              </a:rPr>
              <a:t>تقسیم بندی شبکه ها از نظر مقیاس</a:t>
            </a:r>
            <a:endParaRPr lang="en-US" sz="3600" b="1" smtClean="0"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45708339"/>
              </p:ext>
            </p:extLst>
          </p:nvPr>
        </p:nvGraphicFramePr>
        <p:xfrm>
          <a:off x="228600" y="11430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310846" y="152400"/>
            <a:ext cx="46581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200" b="1" smtClean="0">
                <a:cs typeface="B Titr" panose="00000700000000000000" pitchFamily="2" charset="-78"/>
              </a:rPr>
              <a:t>شبکه های محلی</a:t>
            </a:r>
          </a:p>
          <a:p>
            <a:pPr algn="ctr" rtl="1"/>
            <a:r>
              <a:rPr lang="fa-IR" sz="3200" b="1" smtClean="0">
                <a:cs typeface="B Titr" panose="00000700000000000000" pitchFamily="2" charset="-78"/>
              </a:rPr>
              <a:t> </a:t>
            </a:r>
            <a:r>
              <a:rPr lang="en-US" sz="3200" b="1" smtClean="0">
                <a:cs typeface="B Titr" panose="00000700000000000000" pitchFamily="2" charset="-78"/>
              </a:rPr>
              <a:t>Local Area Network (LAN)</a:t>
            </a:r>
            <a:endParaRPr lang="fa-IR" sz="3200" b="1" smtClean="0"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0" y="1447800"/>
            <a:ext cx="8686800" cy="48768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mtClean="0">
                <a:cs typeface="B Titr" panose="00000700000000000000" pitchFamily="2" charset="-78"/>
              </a:rPr>
              <a:t>چگونگی اتصال ایستگاهها از طریق کانال فیزیکی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cs typeface="B Titr" panose="00000700000000000000" pitchFamily="2" charset="-78"/>
              </a:rPr>
              <a:t>چگونگی تبادل داده ها بین ایستگاههای مختلف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cs typeface="B Titr" panose="00000700000000000000" pitchFamily="2" charset="-78"/>
              </a:rPr>
              <a:t>توپولوژی منطقی</a:t>
            </a:r>
            <a:endParaRPr lang="en-US" smtClean="0"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smtClean="0">
                <a:cs typeface="B Titr" panose="00000700000000000000" pitchFamily="2" charset="-78"/>
              </a:rPr>
              <a:t>نحوه جریان اطلاعات درون یک شبکه</a:t>
            </a:r>
          </a:p>
          <a:p>
            <a:pPr algn="r" rtl="1">
              <a:lnSpc>
                <a:spcPct val="150000"/>
              </a:lnSpc>
            </a:pPr>
            <a:r>
              <a:rPr lang="fa-IR" smtClean="0">
                <a:cs typeface="B Titr" panose="00000700000000000000" pitchFamily="2" charset="-78"/>
              </a:rPr>
              <a:t>توپولوژی فیزیکی</a:t>
            </a:r>
          </a:p>
          <a:p>
            <a:pPr lvl="1" algn="r" rtl="1">
              <a:lnSpc>
                <a:spcPct val="150000"/>
              </a:lnSpc>
            </a:pPr>
            <a:r>
              <a:rPr lang="fa-IR" smtClean="0">
                <a:cs typeface="B Titr" panose="00000700000000000000" pitchFamily="2" charset="-78"/>
              </a:rPr>
              <a:t>نحوه سیم کشی بین دستگاههای فیزیکی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151959"/>
            <a:ext cx="4598648" cy="1103379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sz="3600" b="1" smtClean="0">
                <a:solidFill>
                  <a:schemeClr val="bg1"/>
                </a:solidFill>
                <a:cs typeface="B Titr" panose="00000700000000000000" pitchFamily="2" charset="-78"/>
              </a:rPr>
              <a:t>توپولوژی  شبکه</a:t>
            </a:r>
          </a:p>
          <a:p>
            <a:pPr algn="ctr" rtl="1">
              <a:lnSpc>
                <a:spcPct val="90000"/>
              </a:lnSpc>
            </a:pPr>
            <a:r>
              <a:rPr lang="fa-IR" sz="3600" b="1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en-US" sz="3600" b="1" smtClean="0">
                <a:solidFill>
                  <a:schemeClr val="bg1"/>
                </a:solidFill>
                <a:cs typeface="B Titr" panose="00000700000000000000" pitchFamily="2" charset="-78"/>
              </a:rPr>
              <a:t>Network Topology</a:t>
            </a:r>
            <a:endParaRPr lang="fa-IR" sz="3600" b="1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7650" y="152400"/>
            <a:ext cx="8515350" cy="6172200"/>
          </a:xfrm>
          <a:prstGeom prst="rect">
            <a:avLst/>
          </a:prstGeom>
          <a:noFill/>
        </p:spPr>
        <p:txBody>
          <a:bodyPr anchor="ctr"/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فصــل اول</a:t>
            </a:r>
            <a:endParaRPr kumimoji="0" lang="en-US" sz="5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Titr" panose="00000700000000000000" pitchFamily="2" charset="-78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Titr" panose="00000700000000000000" pitchFamily="2" charset="-78"/>
              </a:rPr>
              <a:t>مـروری کلــی بر سیستم های شبکه و اینترنت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38774762"/>
              </p:ext>
            </p:extLst>
          </p:nvPr>
        </p:nvGraphicFramePr>
        <p:xfrm>
          <a:off x="228600" y="11430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209800" y="151959"/>
            <a:ext cx="4598648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90000"/>
              </a:lnSpc>
            </a:pPr>
            <a:r>
              <a:rPr lang="fa-IR" sz="3200" b="1" smtClean="0">
                <a:cs typeface="B Titr" panose="00000700000000000000" pitchFamily="2" charset="-78"/>
              </a:rPr>
              <a:t>انواع توپولوژی  های شبکه</a:t>
            </a:r>
          </a:p>
          <a:p>
            <a:pPr algn="ctr" rtl="1">
              <a:lnSpc>
                <a:spcPct val="90000"/>
              </a:lnSpc>
            </a:pPr>
            <a:r>
              <a:rPr lang="fa-IR" sz="3200" b="1" smtClean="0">
                <a:cs typeface="B Titr" panose="00000700000000000000" pitchFamily="2" charset="-78"/>
              </a:rPr>
              <a:t> </a:t>
            </a:r>
            <a:r>
              <a:rPr lang="en-US" sz="3200" b="1" smtClean="0">
                <a:cs typeface="B Titr" panose="00000700000000000000" pitchFamily="2" charset="-78"/>
              </a:rPr>
              <a:t>Network Topology</a:t>
            </a:r>
            <a:endParaRPr lang="fa-IR" sz="3200" b="1" smtClean="0"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0" y="1295400"/>
            <a:ext cx="8686800" cy="5257800"/>
          </a:xfrm>
        </p:spPr>
        <p:txBody>
          <a:bodyPr/>
          <a:lstStyle/>
          <a:p>
            <a:pPr algn="r" rtl="1"/>
            <a:r>
              <a:rPr lang="fa-IR" sz="360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یک شبکه ممکن است دارای یک نوع توپولوژی فیزیکی شبکه باشد، در حالیکه از نظر منطقی دارای توپولوژی دیگری است</a:t>
            </a:r>
          </a:p>
          <a:p>
            <a:r>
              <a:rPr lang="en-US" smtClean="0">
                <a:solidFill>
                  <a:srgbClr val="FF0000"/>
                </a:solidFill>
              </a:rPr>
              <a:t>Ethernet 10Base-T uses an extended-star physical topology, but acts as though it uses a logical bus topology </a:t>
            </a:r>
            <a:endParaRPr lang="fa-IR" smtClean="0">
              <a:solidFill>
                <a:srgbClr val="FF0000"/>
              </a:solidFill>
            </a:endParaRPr>
          </a:p>
          <a:p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Token Ring uses a physical star, and a logical ring </a:t>
            </a:r>
            <a:endParaRPr lang="fa-IR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FDDI uses a physical and a logical ring.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152400"/>
            <a:ext cx="77724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 rtl="1">
              <a:spcBef>
                <a:spcPct val="20000"/>
              </a:spcBef>
            </a:pPr>
            <a:r>
              <a:rPr lang="fa-IR" sz="4000" b="1">
                <a:solidFill>
                  <a:schemeClr val="bg1"/>
                </a:solidFill>
                <a:cs typeface="B Titr" panose="00000700000000000000" pitchFamily="2" charset="-78"/>
              </a:rPr>
              <a:t>توپولوژی  </a:t>
            </a:r>
            <a:r>
              <a:rPr lang="fa-IR" sz="4000" b="1" smtClean="0">
                <a:solidFill>
                  <a:schemeClr val="bg1"/>
                </a:solidFill>
                <a:cs typeface="B Titr" panose="00000700000000000000" pitchFamily="2" charset="-78"/>
              </a:rPr>
              <a:t>شبکه</a:t>
            </a:r>
            <a:endParaRPr lang="fa-IR" sz="4000" b="1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1628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10569542"/>
              </p:ext>
            </p:extLst>
          </p:nvPr>
        </p:nvGraphicFramePr>
        <p:xfrm>
          <a:off x="152400" y="1524000"/>
          <a:ext cx="8991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t="7858" r="5172" b="6723"/>
          <a:stretch/>
        </p:blipFill>
        <p:spPr bwMode="auto">
          <a:xfrm>
            <a:off x="2362200" y="4876800"/>
            <a:ext cx="4191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33600" y="48161"/>
            <a:ext cx="5105400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fa-IR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توپولوژی خطی(باس)</a:t>
            </a:r>
          </a:p>
          <a:p>
            <a:pPr lvl="1" algn="ctr" rtl="1"/>
            <a:r>
              <a:rPr lang="fa-IR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en-US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BUS Topology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26423645"/>
              </p:ext>
            </p:extLst>
          </p:nvPr>
        </p:nvGraphicFramePr>
        <p:xfrm>
          <a:off x="1219200" y="1631950"/>
          <a:ext cx="7239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667000"/>
            <a:ext cx="1649248" cy="174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" y="124361"/>
            <a:ext cx="7620000" cy="132343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fa-IR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توپولوژی ستاره</a:t>
            </a:r>
          </a:p>
          <a:p>
            <a:pPr lvl="1" algn="ctr" rtl="1"/>
            <a:r>
              <a:rPr lang="fa-IR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 </a:t>
            </a:r>
            <a:r>
              <a:rPr lang="en-US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Star Topology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6821148"/>
              </p:ext>
            </p:extLst>
          </p:nvPr>
        </p:nvGraphicFramePr>
        <p:xfrm>
          <a:off x="2725271" y="533400"/>
          <a:ext cx="6781800" cy="582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2667000"/>
            <a:ext cx="206130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5165" y="152400"/>
            <a:ext cx="4572000" cy="1323439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lvl="1" algn="ctr" rtl="1"/>
            <a:r>
              <a:rPr lang="fa-IR" sz="4000" b="1" smtClean="0">
                <a:solidFill>
                  <a:schemeClr val="tx2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توپولوژی حلقه</a:t>
            </a:r>
          </a:p>
          <a:p>
            <a:pPr lvl="1" algn="ctr" rtl="1"/>
            <a:r>
              <a:rPr lang="fa-IR" sz="4000" b="1" smtClean="0">
                <a:solidFill>
                  <a:schemeClr val="tx2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en-US" sz="4000" b="1" smtClean="0">
                <a:solidFill>
                  <a:schemeClr val="tx2">
                    <a:lumMod val="20000"/>
                    <a:lumOff val="80000"/>
                  </a:schemeClr>
                </a:solidFill>
                <a:cs typeface="B Titr" panose="00000700000000000000" pitchFamily="2" charset="-78"/>
              </a:rPr>
              <a:t>Ring Topology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6155898"/>
              </p:ext>
            </p:extLst>
          </p:nvPr>
        </p:nvGraphicFramePr>
        <p:xfrm>
          <a:off x="76200" y="1143000"/>
          <a:ext cx="8686800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9079" y="2971800"/>
            <a:ext cx="2388242" cy="154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876800" y="53788"/>
            <a:ext cx="4038600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fa-IR" sz="4000" b="1" smtClean="0">
                <a:solidFill>
                  <a:schemeClr val="bg2"/>
                </a:solidFill>
                <a:cs typeface="B Titr" panose="00000700000000000000" pitchFamily="2" charset="-78"/>
              </a:rPr>
              <a:t>توپولوژی توری</a:t>
            </a:r>
          </a:p>
          <a:p>
            <a:pPr lvl="1" algn="ctr" rtl="1"/>
            <a:r>
              <a:rPr lang="fa-IR" sz="4000" b="1" smtClean="0">
                <a:solidFill>
                  <a:schemeClr val="bg2"/>
                </a:solidFill>
                <a:cs typeface="B Titr" panose="00000700000000000000" pitchFamily="2" charset="-78"/>
              </a:rPr>
              <a:t> </a:t>
            </a:r>
            <a:r>
              <a:rPr lang="en-US" sz="4000" b="1" smtClean="0">
                <a:solidFill>
                  <a:schemeClr val="bg2"/>
                </a:solidFill>
                <a:cs typeface="B Titr" panose="00000700000000000000" pitchFamily="2" charset="-78"/>
              </a:rPr>
              <a:t>Mesh Topology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317084"/>
              </p:ext>
            </p:extLst>
          </p:nvPr>
        </p:nvGraphicFramePr>
        <p:xfrm>
          <a:off x="228600" y="1100442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7" name="Picture 3" descr="1-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572000"/>
            <a:ext cx="3301269" cy="16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05000" y="228600"/>
            <a:ext cx="4913754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شبکه های شهری </a:t>
            </a:r>
            <a:r>
              <a:rPr lang="en-US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(MAN)</a:t>
            </a:r>
            <a:endParaRPr lang="fa-IR" sz="4000" b="1" smtClean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5238691"/>
              </p:ext>
            </p:extLst>
          </p:nvPr>
        </p:nvGraphicFramePr>
        <p:xfrm>
          <a:off x="152400" y="1371600"/>
          <a:ext cx="8686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931507" y="152400"/>
            <a:ext cx="4916731" cy="707886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شبکه های گسترده </a:t>
            </a:r>
            <a:r>
              <a:rPr lang="en-US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(WAN)</a:t>
            </a:r>
            <a:endParaRPr lang="fa-IR" sz="4000" b="1" smtClean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9915631"/>
              </p:ext>
            </p:extLst>
          </p:nvPr>
        </p:nvGraphicFramePr>
        <p:xfrm>
          <a:off x="228600" y="1214719"/>
          <a:ext cx="8718176" cy="5141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438401" y="152400"/>
            <a:ext cx="440983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4000" b="1" smtClean="0">
                <a:cs typeface="B Titr" panose="00000700000000000000" pitchFamily="2" charset="-78"/>
              </a:rPr>
              <a:t>چند تعریف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0" y="967927"/>
            <a:ext cx="8686800" cy="1600200"/>
          </a:xfrm>
        </p:spPr>
        <p:txBody>
          <a:bodyPr/>
          <a:lstStyle/>
          <a:p>
            <a:pPr algn="r" rtl="1" eaLnBrk="1" hangingPunct="1">
              <a:lnSpc>
                <a:spcPct val="150000"/>
              </a:lnSpc>
            </a:pPr>
            <a:r>
              <a:rPr lang="fa-IR" smtClean="0">
                <a:cs typeface="B Titr" panose="00000700000000000000" pitchFamily="2" charset="-78"/>
              </a:rPr>
              <a:t>مجموعه ای از کامپیوترهای </a:t>
            </a:r>
            <a:r>
              <a:rPr lang="fa-IR" b="1" u="sng" smtClean="0">
                <a:cs typeface="B Titr" panose="00000700000000000000" pitchFamily="2" charset="-78"/>
              </a:rPr>
              <a:t>مستقل</a:t>
            </a:r>
            <a:r>
              <a:rPr lang="fa-IR" smtClean="0">
                <a:cs typeface="B Titr" panose="00000700000000000000" pitchFamily="2" charset="-78"/>
              </a:rPr>
              <a:t> است که به نحوی با یکدیگر </a:t>
            </a:r>
            <a:r>
              <a:rPr lang="fa-IR" b="1" u="sng" smtClean="0">
                <a:cs typeface="B Titr" panose="00000700000000000000" pitchFamily="2" charset="-78"/>
              </a:rPr>
              <a:t>تبادل اطلاعات</a:t>
            </a:r>
            <a:r>
              <a:rPr lang="fa-IR" smtClean="0">
                <a:cs typeface="B Titr" panose="00000700000000000000" pitchFamily="2" charset="-78"/>
              </a:rPr>
              <a:t> می نمایند.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057400" y="228600"/>
            <a:ext cx="4648200" cy="66172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lnSpc>
                <a:spcPct val="90000"/>
              </a:lnSpc>
              <a:spcBef>
                <a:spcPct val="20000"/>
              </a:spcBef>
            </a:pPr>
            <a:r>
              <a:rPr lang="fa-IR" sz="4000" b="1">
                <a:solidFill>
                  <a:schemeClr val="bg1"/>
                </a:solidFill>
                <a:cs typeface="B Titr" panose="00000700000000000000" pitchFamily="2" charset="-78"/>
              </a:rPr>
              <a:t>شبکه کامپیوتری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725008"/>
            <a:ext cx="863077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rtl="1">
              <a:lnSpc>
                <a:spcPct val="150000"/>
              </a:lnSpc>
            </a:pPr>
            <a:r>
              <a:rPr lang="fa-IR" sz="2400">
                <a:solidFill>
                  <a:srgbClr val="FF0000"/>
                </a:solidFill>
                <a:cs typeface="B Titr" panose="00000700000000000000" pitchFamily="2" charset="-78"/>
              </a:rPr>
              <a:t>استقلال کامپیوترها در یک شبکه به این معناست که هر ماشین میتواند حتی بدون حضور در شبکه کار کرده و فقط از شبکه برای تبادل داده ها استفاده کند</a:t>
            </a:r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.</a:t>
            </a:r>
            <a:endParaRPr lang="fa-IR" sz="240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590049"/>
            <a:ext cx="8610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rtl="1">
              <a:lnSpc>
                <a:spcPct val="150000"/>
              </a:lnSpc>
            </a:pPr>
            <a:r>
              <a:rPr lang="fa-IR" sz="2400">
                <a:solidFill>
                  <a:srgbClr val="002060"/>
                </a:solidFill>
                <a:cs typeface="B Titr" panose="00000700000000000000" pitchFamily="2" charset="-78"/>
              </a:rPr>
              <a:t>کامپیوترهای شبکه می توانند بدون آنکه نوع کانال ارتباطی اهمیت داشته باشد، با یکدیگر تبادل داده نمایند.</a:t>
            </a:r>
            <a:endParaRPr lang="en-US" sz="240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" y="95250"/>
            <a:ext cx="4587875" cy="742950"/>
          </a:xfrm>
        </p:spPr>
        <p:txBody>
          <a:bodyPr>
            <a:normAutofit fontScale="90000"/>
          </a:bodyPr>
          <a:lstStyle/>
          <a:p>
            <a:r>
              <a:rPr lang="fa-IR" sz="3600" b="1" smtClean="0">
                <a:cs typeface="B Titr" panose="00000700000000000000" pitchFamily="2" charset="-78"/>
              </a:rPr>
              <a:t>اینترنت – اجزای تشکیل دهنده</a:t>
            </a:r>
            <a:endParaRPr lang="en-US" sz="4800" b="1">
              <a:cs typeface="B Titr" panose="00000700000000000000" pitchFamily="2" charset="-7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81231" y="1071563"/>
            <a:ext cx="3352800" cy="203676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400" b="1" smtClean="0">
                <a:cs typeface="B Titr" panose="00000700000000000000" pitchFamily="2" charset="-78"/>
              </a:rPr>
              <a:t>اینترنت شامل میلیونها دستگاه کامپیوتری بهم متصل شده می باشد. که در حال اجرای برنامه های کاربردی شبکه می باشند.</a:t>
            </a:r>
          </a:p>
          <a:p>
            <a:pPr algn="r" rtl="1">
              <a:buFont typeface="Wingdings" pitchFamily="2" charset="2"/>
              <a:buChar char="q"/>
            </a:pPr>
            <a:r>
              <a:rPr lang="fa-IR" sz="2400" b="1" smtClean="0">
                <a:solidFill>
                  <a:srgbClr val="FF0000"/>
                </a:solidFill>
                <a:cs typeface="B Titr" panose="00000700000000000000" pitchFamily="2" charset="-78"/>
              </a:rPr>
              <a:t>میزبان = سیستم نهایی</a:t>
            </a:r>
            <a:endParaRPr lang="en-US" sz="2400" b="1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20" name="Slide Number Placeholder 4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4538" name="Group 672"/>
          <p:cNvGrpSpPr>
            <a:grpSpLocks/>
          </p:cNvGrpSpPr>
          <p:nvPr/>
        </p:nvGrpSpPr>
        <p:grpSpPr bwMode="auto">
          <a:xfrm>
            <a:off x="33431" y="1096964"/>
            <a:ext cx="1458913" cy="1893888"/>
            <a:chOff x="92" y="835"/>
            <a:chExt cx="919" cy="1193"/>
          </a:xfrm>
        </p:grpSpPr>
        <p:grpSp>
          <p:nvGrpSpPr>
            <p:cNvPr id="4561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4696" name="Object 60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2" name="Clip" r:id="rId4" imgW="819000" imgH="847800" progId="">
                      <p:embed/>
                    </p:oleObj>
                  </mc:Choice>
                  <mc:Fallback>
                    <p:oleObj name="Clip" r:id="rId4" imgW="819000" imgH="847800" progId="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97" name="Object 60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53" name="Clip" r:id="rId6" imgW="1266840" imgH="1200240" progId="">
                      <p:embed/>
                    </p:oleObj>
                  </mc:Choice>
                  <mc:Fallback>
                    <p:oleObj name="Clip" r:id="rId6" imgW="1266840" imgH="1200240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698" name="Object 60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4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" y="843"/>
                          <a:ext cx="207" cy="1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572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4700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1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2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3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4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5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6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7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757" name="Picture 661" descr="imgyjavg[1]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</p:spPr>
        </p:pic>
        <p:sp>
          <p:nvSpPr>
            <p:cNvPr id="4759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4760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4761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4763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578" name="Group 673"/>
          <p:cNvGrpSpPr>
            <a:grpSpLocks/>
          </p:cNvGrpSpPr>
          <p:nvPr/>
        </p:nvGrpSpPr>
        <p:grpSpPr bwMode="auto">
          <a:xfrm>
            <a:off x="185831" y="3656017"/>
            <a:ext cx="1431925" cy="992188"/>
            <a:chOff x="213" y="2435"/>
            <a:chExt cx="902" cy="625"/>
          </a:xfrm>
        </p:grpSpPr>
        <p:grpSp>
          <p:nvGrpSpPr>
            <p:cNvPr id="458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4709" name="Picture 613" descr="31u_bnrz[1]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</p:spPr>
          </p:pic>
          <p:sp>
            <p:nvSpPr>
              <p:cNvPr id="4710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/>
                <a:ahLst/>
                <a:cxnLst>
                  <a:cxn ang="0">
                    <a:pos x="70" y="29"/>
                  </a:cxn>
                  <a:cxn ang="0">
                    <a:pos x="55" y="39"/>
                  </a:cxn>
                  <a:cxn ang="0">
                    <a:pos x="42" y="50"/>
                  </a:cxn>
                  <a:cxn ang="0">
                    <a:pos x="30" y="63"/>
                  </a:cxn>
                  <a:cxn ang="0">
                    <a:pos x="20" y="77"/>
                  </a:cxn>
                  <a:cxn ang="0">
                    <a:pos x="12" y="91"/>
                  </a:cxn>
                  <a:cxn ang="0">
                    <a:pos x="6" y="108"/>
                  </a:cxn>
                  <a:cxn ang="0">
                    <a:pos x="2" y="125"/>
                  </a:cxn>
                  <a:cxn ang="0">
                    <a:pos x="0" y="142"/>
                  </a:cxn>
                  <a:cxn ang="0">
                    <a:pos x="2" y="166"/>
                  </a:cxn>
                  <a:cxn ang="0">
                    <a:pos x="12" y="186"/>
                  </a:cxn>
                  <a:cxn ang="0">
                    <a:pos x="26" y="203"/>
                  </a:cxn>
                  <a:cxn ang="0">
                    <a:pos x="45" y="216"/>
                  </a:cxn>
                  <a:cxn ang="0">
                    <a:pos x="66" y="226"/>
                  </a:cxn>
                  <a:cxn ang="0">
                    <a:pos x="88" y="230"/>
                  </a:cxn>
                  <a:cxn ang="0">
                    <a:pos x="111" y="232"/>
                  </a:cxn>
                  <a:cxn ang="0">
                    <a:pos x="134" y="228"/>
                  </a:cxn>
                  <a:cxn ang="0">
                    <a:pos x="138" y="228"/>
                  </a:cxn>
                  <a:cxn ang="0">
                    <a:pos x="143" y="226"/>
                  </a:cxn>
                  <a:cxn ang="0">
                    <a:pos x="147" y="222"/>
                  </a:cxn>
                  <a:cxn ang="0">
                    <a:pos x="148" y="218"/>
                  </a:cxn>
                  <a:cxn ang="0">
                    <a:pos x="145" y="212"/>
                  </a:cxn>
                  <a:cxn ang="0">
                    <a:pos x="141" y="207"/>
                  </a:cxn>
                  <a:cxn ang="0">
                    <a:pos x="135" y="203"/>
                  </a:cxn>
                  <a:cxn ang="0">
                    <a:pos x="129" y="201"/>
                  </a:cxn>
                  <a:cxn ang="0">
                    <a:pos x="117" y="197"/>
                  </a:cxn>
                  <a:cxn ang="0">
                    <a:pos x="105" y="195"/>
                  </a:cxn>
                  <a:cxn ang="0">
                    <a:pos x="94" y="193"/>
                  </a:cxn>
                  <a:cxn ang="0">
                    <a:pos x="83" y="190"/>
                  </a:cxn>
                  <a:cxn ang="0">
                    <a:pos x="73" y="187"/>
                  </a:cxn>
                  <a:cxn ang="0">
                    <a:pos x="62" y="182"/>
                  </a:cxn>
                  <a:cxn ang="0">
                    <a:pos x="53" y="176"/>
                  </a:cxn>
                  <a:cxn ang="0">
                    <a:pos x="43" y="167"/>
                  </a:cxn>
                  <a:cxn ang="0">
                    <a:pos x="40" y="128"/>
                  </a:cxn>
                  <a:cxn ang="0">
                    <a:pos x="49" y="96"/>
                  </a:cxn>
                  <a:cxn ang="0">
                    <a:pos x="68" y="71"/>
                  </a:cxn>
                  <a:cxn ang="0">
                    <a:pos x="94" y="50"/>
                  </a:cxn>
                  <a:cxn ang="0">
                    <a:pos x="122" y="34"/>
                  </a:cxn>
                  <a:cxn ang="0">
                    <a:pos x="151" y="21"/>
                  </a:cxn>
                  <a:cxn ang="0">
                    <a:pos x="178" y="12"/>
                  </a:cxn>
                  <a:cxn ang="0">
                    <a:pos x="199" y="4"/>
                  </a:cxn>
                  <a:cxn ang="0">
                    <a:pos x="186" y="1"/>
                  </a:cxn>
                  <a:cxn ang="0">
                    <a:pos x="172" y="0"/>
                  </a:cxn>
                  <a:cxn ang="0">
                    <a:pos x="156" y="2"/>
                  </a:cxn>
                  <a:cxn ang="0">
                    <a:pos x="138" y="4"/>
                  </a:cxn>
                  <a:cxn ang="0">
                    <a:pos x="121" y="10"/>
                  </a:cxn>
                  <a:cxn ang="0">
                    <a:pos x="103" y="16"/>
                  </a:cxn>
                  <a:cxn ang="0">
                    <a:pos x="86" y="23"/>
                  </a:cxn>
                  <a:cxn ang="0">
                    <a:pos x="70" y="29"/>
                  </a:cxn>
                </a:cxnLst>
                <a:rect l="0" t="0" r="r" b="b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/>
                <a:ahLst/>
                <a:cxnLst>
                  <a:cxn ang="0">
                    <a:pos x="108" y="59"/>
                  </a:cxn>
                  <a:cxn ang="0">
                    <a:pos x="113" y="77"/>
                  </a:cxn>
                  <a:cxn ang="0">
                    <a:pos x="111" y="94"/>
                  </a:cxn>
                  <a:cxn ang="0">
                    <a:pos x="103" y="108"/>
                  </a:cxn>
                  <a:cxn ang="0">
                    <a:pos x="91" y="121"/>
                  </a:cxn>
                  <a:cxn ang="0">
                    <a:pos x="77" y="132"/>
                  </a:cxn>
                  <a:cxn ang="0">
                    <a:pos x="61" y="144"/>
                  </a:cxn>
                  <a:cxn ang="0">
                    <a:pos x="45" y="154"/>
                  </a:cxn>
                  <a:cxn ang="0">
                    <a:pos x="30" y="164"/>
                  </a:cxn>
                  <a:cxn ang="0">
                    <a:pos x="28" y="168"/>
                  </a:cxn>
                  <a:cxn ang="0">
                    <a:pos x="27" y="170"/>
                  </a:cxn>
                  <a:cxn ang="0">
                    <a:pos x="27" y="174"/>
                  </a:cxn>
                  <a:cxn ang="0">
                    <a:pos x="28" y="177"/>
                  </a:cxn>
                  <a:cxn ang="0">
                    <a:pos x="32" y="179"/>
                  </a:cxn>
                  <a:cxn ang="0">
                    <a:pos x="35" y="180"/>
                  </a:cxn>
                  <a:cxn ang="0">
                    <a:pos x="37" y="180"/>
                  </a:cxn>
                  <a:cxn ang="0">
                    <a:pos x="41" y="179"/>
                  </a:cxn>
                  <a:cxn ang="0">
                    <a:pos x="60" y="169"/>
                  </a:cxn>
                  <a:cxn ang="0">
                    <a:pos x="77" y="158"/>
                  </a:cxn>
                  <a:cxn ang="0">
                    <a:pos x="94" y="145"/>
                  </a:cxn>
                  <a:cxn ang="0">
                    <a:pos x="109" y="130"/>
                  </a:cxn>
                  <a:cxn ang="0">
                    <a:pos x="120" y="114"/>
                  </a:cxn>
                  <a:cxn ang="0">
                    <a:pos x="127" y="95"/>
                  </a:cxn>
                  <a:cxn ang="0">
                    <a:pos x="128" y="76"/>
                  </a:cxn>
                  <a:cxn ang="0">
                    <a:pos x="123" y="55"/>
                  </a:cxn>
                  <a:cxn ang="0">
                    <a:pos x="113" y="39"/>
                  </a:cxn>
                  <a:cxn ang="0">
                    <a:pos x="97" y="25"/>
                  </a:cxn>
                  <a:cxn ang="0">
                    <a:pos x="79" y="15"/>
                  </a:cxn>
                  <a:cxn ang="0">
                    <a:pos x="57" y="7"/>
                  </a:cxn>
                  <a:cxn ang="0">
                    <a:pos x="36" y="2"/>
                  </a:cxn>
                  <a:cxn ang="0">
                    <a:pos x="19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4" y="9"/>
                  </a:cxn>
                  <a:cxn ang="0">
                    <a:pos x="29" y="14"/>
                  </a:cxn>
                  <a:cxn ang="0">
                    <a:pos x="46" y="19"/>
                  </a:cxn>
                  <a:cxn ang="0">
                    <a:pos x="61" y="23"/>
                  </a:cxn>
                  <a:cxn ang="0">
                    <a:pos x="76" y="29"/>
                  </a:cxn>
                  <a:cxn ang="0">
                    <a:pos x="89" y="37"/>
                  </a:cxn>
                  <a:cxn ang="0">
                    <a:pos x="100" y="46"/>
                  </a:cxn>
                  <a:cxn ang="0">
                    <a:pos x="108" y="59"/>
                  </a:cxn>
                </a:cxnLst>
                <a:rect l="0" t="0" r="r" b="b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/>
                <a:ahLst/>
                <a:cxnLst>
                  <a:cxn ang="0">
                    <a:pos x="100" y="70"/>
                  </a:cxn>
                  <a:cxn ang="0">
                    <a:pos x="53" y="115"/>
                  </a:cxn>
                  <a:cxn ang="0">
                    <a:pos x="17" y="166"/>
                  </a:cxn>
                  <a:cxn ang="0">
                    <a:pos x="0" y="226"/>
                  </a:cxn>
                  <a:cxn ang="0">
                    <a:pos x="3" y="266"/>
                  </a:cxn>
                  <a:cxn ang="0">
                    <a:pos x="9" y="282"/>
                  </a:cxn>
                  <a:cxn ang="0">
                    <a:pos x="19" y="297"/>
                  </a:cxn>
                  <a:cxn ang="0">
                    <a:pos x="32" y="310"/>
                  </a:cxn>
                  <a:cxn ang="0">
                    <a:pos x="56" y="324"/>
                  </a:cxn>
                  <a:cxn ang="0">
                    <a:pos x="86" y="338"/>
                  </a:cxn>
                  <a:cxn ang="0">
                    <a:pos x="119" y="350"/>
                  </a:cxn>
                  <a:cxn ang="0">
                    <a:pos x="152" y="359"/>
                  </a:cxn>
                  <a:cxn ang="0">
                    <a:pos x="186" y="366"/>
                  </a:cxn>
                  <a:cxn ang="0">
                    <a:pos x="220" y="371"/>
                  </a:cxn>
                  <a:cxn ang="0">
                    <a:pos x="254" y="374"/>
                  </a:cxn>
                  <a:cxn ang="0">
                    <a:pos x="289" y="376"/>
                  </a:cxn>
                  <a:cxn ang="0">
                    <a:pos x="311" y="378"/>
                  </a:cxn>
                  <a:cxn ang="0">
                    <a:pos x="320" y="371"/>
                  </a:cxn>
                  <a:cxn ang="0">
                    <a:pos x="322" y="360"/>
                  </a:cxn>
                  <a:cxn ang="0">
                    <a:pos x="315" y="352"/>
                  </a:cxn>
                  <a:cxn ang="0">
                    <a:pos x="294" y="347"/>
                  </a:cxn>
                  <a:cxn ang="0">
                    <a:pos x="263" y="341"/>
                  </a:cxn>
                  <a:cxn ang="0">
                    <a:pos x="232" y="336"/>
                  </a:cxn>
                  <a:cxn ang="0">
                    <a:pos x="200" y="332"/>
                  </a:cxn>
                  <a:cxn ang="0">
                    <a:pos x="170" y="326"/>
                  </a:cxn>
                  <a:cxn ang="0">
                    <a:pos x="139" y="318"/>
                  </a:cxn>
                  <a:cxn ang="0">
                    <a:pos x="110" y="309"/>
                  </a:cxn>
                  <a:cxn ang="0">
                    <a:pos x="80" y="297"/>
                  </a:cxn>
                  <a:cxn ang="0">
                    <a:pos x="55" y="281"/>
                  </a:cxn>
                  <a:cxn ang="0">
                    <a:pos x="38" y="259"/>
                  </a:cxn>
                  <a:cxn ang="0">
                    <a:pos x="34" y="232"/>
                  </a:cxn>
                  <a:cxn ang="0">
                    <a:pos x="38" y="200"/>
                  </a:cxn>
                  <a:cxn ang="0">
                    <a:pos x="51" y="170"/>
                  </a:cxn>
                  <a:cxn ang="0">
                    <a:pos x="71" y="137"/>
                  </a:cxn>
                  <a:cxn ang="0">
                    <a:pos x="94" y="110"/>
                  </a:cxn>
                  <a:cxn ang="0">
                    <a:pos x="123" y="82"/>
                  </a:cxn>
                  <a:cxn ang="0">
                    <a:pos x="153" y="57"/>
                  </a:cxn>
                  <a:cxn ang="0">
                    <a:pos x="195" y="38"/>
                  </a:cxn>
                  <a:cxn ang="0">
                    <a:pos x="238" y="20"/>
                  </a:cxn>
                  <a:cxn ang="0">
                    <a:pos x="264" y="7"/>
                  </a:cxn>
                  <a:cxn ang="0">
                    <a:pos x="256" y="0"/>
                  </a:cxn>
                  <a:cxn ang="0">
                    <a:pos x="221" y="4"/>
                  </a:cxn>
                  <a:cxn ang="0">
                    <a:pos x="180" y="18"/>
                  </a:cxn>
                  <a:cxn ang="0">
                    <a:pos x="141" y="38"/>
                  </a:cxn>
                </a:cxnLst>
                <a:rect l="0" t="0" r="r" b="b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/>
                <a:ahLst/>
                <a:cxnLst>
                  <a:cxn ang="0">
                    <a:pos x="235" y="77"/>
                  </a:cxn>
                  <a:cxn ang="0">
                    <a:pos x="248" y="91"/>
                  </a:cxn>
                  <a:cxn ang="0">
                    <a:pos x="256" y="107"/>
                  </a:cxn>
                  <a:cxn ang="0">
                    <a:pos x="259" y="124"/>
                  </a:cxn>
                  <a:cxn ang="0">
                    <a:pos x="259" y="142"/>
                  </a:cxn>
                  <a:cxn ang="0">
                    <a:pos x="257" y="157"/>
                  </a:cxn>
                  <a:cxn ang="0">
                    <a:pos x="252" y="170"/>
                  </a:cxn>
                  <a:cxn ang="0">
                    <a:pos x="244" y="183"/>
                  </a:cxn>
                  <a:cxn ang="0">
                    <a:pos x="236" y="193"/>
                  </a:cxn>
                  <a:cxn ang="0">
                    <a:pos x="225" y="204"/>
                  </a:cxn>
                  <a:cxn ang="0">
                    <a:pos x="215" y="214"/>
                  </a:cxn>
                  <a:cxn ang="0">
                    <a:pos x="204" y="224"/>
                  </a:cxn>
                  <a:cxn ang="0">
                    <a:pos x="194" y="234"/>
                  </a:cxn>
                  <a:cxn ang="0">
                    <a:pos x="191" y="238"/>
                  </a:cxn>
                  <a:cxn ang="0">
                    <a:pos x="191" y="241"/>
                  </a:cxn>
                  <a:cxn ang="0">
                    <a:pos x="191" y="245"/>
                  </a:cxn>
                  <a:cxn ang="0">
                    <a:pos x="194" y="248"/>
                  </a:cxn>
                  <a:cxn ang="0">
                    <a:pos x="197" y="250"/>
                  </a:cxn>
                  <a:cxn ang="0">
                    <a:pos x="202" y="252"/>
                  </a:cxn>
                  <a:cxn ang="0">
                    <a:pos x="205" y="250"/>
                  </a:cxn>
                  <a:cxn ang="0">
                    <a:pos x="209" y="248"/>
                  </a:cxn>
                  <a:cxn ang="0">
                    <a:pos x="232" y="233"/>
                  </a:cxn>
                  <a:cxn ang="0">
                    <a:pos x="252" y="214"/>
                  </a:cxn>
                  <a:cxn ang="0">
                    <a:pos x="268" y="192"/>
                  </a:cxn>
                  <a:cxn ang="0">
                    <a:pos x="278" y="167"/>
                  </a:cxn>
                  <a:cxn ang="0">
                    <a:pos x="283" y="141"/>
                  </a:cxn>
                  <a:cxn ang="0">
                    <a:pos x="280" y="115"/>
                  </a:cxn>
                  <a:cxn ang="0">
                    <a:pos x="271" y="91"/>
                  </a:cxn>
                  <a:cxn ang="0">
                    <a:pos x="252" y="69"/>
                  </a:cxn>
                  <a:cxn ang="0">
                    <a:pos x="238" y="57"/>
                  </a:cxn>
                  <a:cxn ang="0">
                    <a:pos x="222" y="48"/>
                  </a:cxn>
                  <a:cxn ang="0">
                    <a:pos x="204" y="39"/>
                  </a:cxn>
                  <a:cxn ang="0">
                    <a:pos x="184" y="31"/>
                  </a:cxn>
                  <a:cxn ang="0">
                    <a:pos x="164" y="23"/>
                  </a:cxn>
                  <a:cxn ang="0">
                    <a:pos x="144" y="17"/>
                  </a:cxn>
                  <a:cxn ang="0">
                    <a:pos x="123" y="13"/>
                  </a:cxn>
                  <a:cxn ang="0">
                    <a:pos x="103" y="8"/>
                  </a:cxn>
                  <a:cxn ang="0">
                    <a:pos x="83" y="5"/>
                  </a:cxn>
                  <a:cxn ang="0">
                    <a:pos x="66" y="2"/>
                  </a:cxn>
                  <a:cxn ang="0">
                    <a:pos x="48" y="0"/>
                  </a:cxn>
                  <a:cxn ang="0">
                    <a:pos x="34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5"/>
                  </a:cxn>
                  <a:cxn ang="0">
                    <a:pos x="12" y="7"/>
                  </a:cxn>
                  <a:cxn ang="0">
                    <a:pos x="24" y="8"/>
                  </a:cxn>
                  <a:cxn ang="0">
                    <a:pos x="38" y="10"/>
                  </a:cxn>
                  <a:cxn ang="0">
                    <a:pos x="52" y="13"/>
                  </a:cxn>
                  <a:cxn ang="0">
                    <a:pos x="66" y="16"/>
                  </a:cxn>
                  <a:cxn ang="0">
                    <a:pos x="82" y="18"/>
                  </a:cxn>
                  <a:cxn ang="0">
                    <a:pos x="98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4"/>
                  </a:cxn>
                  <a:cxn ang="0">
                    <a:pos x="162" y="39"/>
                  </a:cxn>
                  <a:cxn ang="0">
                    <a:pos x="177" y="45"/>
                  </a:cxn>
                  <a:cxn ang="0">
                    <a:pos x="193" y="52"/>
                  </a:cxn>
                  <a:cxn ang="0">
                    <a:pos x="208" y="60"/>
                  </a:cxn>
                  <a:cxn ang="0">
                    <a:pos x="222" y="68"/>
                  </a:cxn>
                  <a:cxn ang="0">
                    <a:pos x="235" y="77"/>
                  </a:cxn>
                </a:cxnLst>
                <a:rect l="0" t="0" r="r" b="b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0" y="149"/>
                  </a:cxn>
                  <a:cxn ang="0">
                    <a:pos x="4" y="168"/>
                  </a:cxn>
                  <a:cxn ang="0">
                    <a:pos x="12" y="185"/>
                  </a:cxn>
                  <a:cxn ang="0">
                    <a:pos x="24" y="200"/>
                  </a:cxn>
                  <a:cxn ang="0">
                    <a:pos x="38" y="213"/>
                  </a:cxn>
                  <a:cxn ang="0">
                    <a:pos x="55" y="224"/>
                  </a:cxn>
                  <a:cxn ang="0">
                    <a:pos x="73" y="232"/>
                  </a:cxn>
                  <a:cxn ang="0">
                    <a:pos x="92" y="237"/>
                  </a:cxn>
                  <a:cxn ang="0">
                    <a:pos x="98" y="238"/>
                  </a:cxn>
                  <a:cxn ang="0">
                    <a:pos x="104" y="235"/>
                  </a:cxn>
                  <a:cxn ang="0">
                    <a:pos x="109" y="232"/>
                  </a:cxn>
                  <a:cxn ang="0">
                    <a:pos x="111" y="227"/>
                  </a:cxn>
                  <a:cxn ang="0">
                    <a:pos x="111" y="222"/>
                  </a:cxn>
                  <a:cxn ang="0">
                    <a:pos x="110" y="216"/>
                  </a:cxn>
                  <a:cxn ang="0">
                    <a:pos x="106" y="211"/>
                  </a:cxn>
                  <a:cxn ang="0">
                    <a:pos x="100" y="209"/>
                  </a:cxn>
                  <a:cxn ang="0">
                    <a:pos x="82" y="202"/>
                  </a:cxn>
                  <a:cxn ang="0">
                    <a:pos x="64" y="193"/>
                  </a:cxn>
                  <a:cxn ang="0">
                    <a:pos x="50" y="180"/>
                  </a:cxn>
                  <a:cxn ang="0">
                    <a:pos x="39" y="167"/>
                  </a:cxn>
                  <a:cxn ang="0">
                    <a:pos x="32" y="149"/>
                  </a:cxn>
                  <a:cxn ang="0">
                    <a:pos x="29" y="131"/>
                  </a:cxn>
                  <a:cxn ang="0">
                    <a:pos x="29" y="111"/>
                  </a:cxn>
                  <a:cxn ang="0">
                    <a:pos x="35" y="91"/>
                  </a:cxn>
                  <a:cxn ang="0">
                    <a:pos x="42" y="76"/>
                  </a:cxn>
                  <a:cxn ang="0">
                    <a:pos x="51" y="62"/>
                  </a:cxn>
                  <a:cxn ang="0">
                    <a:pos x="62" y="49"/>
                  </a:cxn>
                  <a:cxn ang="0">
                    <a:pos x="73" y="38"/>
                  </a:cxn>
                  <a:cxn ang="0">
                    <a:pos x="84" y="28"/>
                  </a:cxn>
                  <a:cxn ang="0">
                    <a:pos x="96" y="18"/>
                  </a:cxn>
                  <a:cxn ang="0">
                    <a:pos x="106" y="9"/>
                  </a:cxn>
                  <a:cxn ang="0">
                    <a:pos x="114" y="1"/>
                  </a:cxn>
                  <a:cxn ang="0">
                    <a:pos x="106" y="0"/>
                  </a:cxn>
                  <a:cxn ang="0">
                    <a:pos x="93" y="6"/>
                  </a:cxn>
                  <a:cxn ang="0">
                    <a:pos x="76" y="18"/>
                  </a:cxn>
                  <a:cxn ang="0">
                    <a:pos x="56" y="36"/>
                  </a:cxn>
                  <a:cxn ang="0">
                    <a:pos x="37" y="57"/>
                  </a:cxn>
                  <a:cxn ang="0">
                    <a:pos x="20" y="80"/>
                  </a:cxn>
                  <a:cxn ang="0">
                    <a:pos x="7" y="106"/>
                  </a:cxn>
                  <a:cxn ang="0">
                    <a:pos x="0" y="130"/>
                  </a:cxn>
                </a:cxnLst>
                <a:rect l="0" t="0" r="r" b="b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/>
                <a:ahLst/>
                <a:cxnLst>
                  <a:cxn ang="0">
                    <a:pos x="207" y="124"/>
                  </a:cxn>
                  <a:cxn ang="0">
                    <a:pos x="219" y="143"/>
                  </a:cxn>
                  <a:cxn ang="0">
                    <a:pos x="225" y="164"/>
                  </a:cxn>
                  <a:cxn ang="0">
                    <a:pos x="221" y="187"/>
                  </a:cxn>
                  <a:cxn ang="0">
                    <a:pos x="208" y="209"/>
                  </a:cxn>
                  <a:cxn ang="0">
                    <a:pos x="188" y="228"/>
                  </a:cxn>
                  <a:cxn ang="0">
                    <a:pos x="166" y="246"/>
                  </a:cxn>
                  <a:cxn ang="0">
                    <a:pos x="143" y="264"/>
                  </a:cxn>
                  <a:cxn ang="0">
                    <a:pos x="129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1" y="305"/>
                  </a:cxn>
                  <a:cxn ang="0">
                    <a:pos x="130" y="310"/>
                  </a:cxn>
                  <a:cxn ang="0">
                    <a:pos x="139" y="309"/>
                  </a:cxn>
                  <a:cxn ang="0">
                    <a:pos x="154" y="293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1" y="219"/>
                  </a:cxn>
                  <a:cxn ang="0">
                    <a:pos x="245" y="187"/>
                  </a:cxn>
                  <a:cxn ang="0">
                    <a:pos x="242" y="153"/>
                  </a:cxn>
                  <a:cxn ang="0">
                    <a:pos x="227" y="120"/>
                  </a:cxn>
                  <a:cxn ang="0">
                    <a:pos x="201" y="94"/>
                  </a:cxn>
                  <a:cxn ang="0">
                    <a:pos x="177" y="74"/>
                  </a:cxn>
                  <a:cxn ang="0">
                    <a:pos x="152" y="60"/>
                  </a:cxn>
                  <a:cxn ang="0">
                    <a:pos x="126" y="43"/>
                  </a:cxn>
                  <a:cxn ang="0">
                    <a:pos x="98" y="28"/>
                  </a:cxn>
                  <a:cxn ang="0">
                    <a:pos x="72" y="16"/>
                  </a:cxn>
                  <a:cxn ang="0">
                    <a:pos x="46" y="7"/>
                  </a:cxn>
                  <a:cxn ang="0">
                    <a:pos x="24" y="1"/>
                  </a:cxn>
                  <a:cxn ang="0">
                    <a:pos x="7" y="1"/>
                  </a:cxn>
                  <a:cxn ang="0">
                    <a:pos x="8" y="6"/>
                  </a:cxn>
                  <a:cxn ang="0">
                    <a:pos x="28" y="14"/>
                  </a:cxn>
                  <a:cxn ang="0">
                    <a:pos x="51" y="24"/>
                  </a:cxn>
                  <a:cxn ang="0">
                    <a:pos x="78" y="37"/>
                  </a:cxn>
                  <a:cxn ang="0">
                    <a:pos x="106" y="51"/>
                  </a:cxn>
                  <a:cxn ang="0">
                    <a:pos x="134" y="69"/>
                  </a:cxn>
                  <a:cxn ang="0">
                    <a:pos x="163" y="87"/>
                  </a:cxn>
                  <a:cxn ang="0">
                    <a:pos x="187" y="105"/>
                  </a:cxn>
                </a:cxnLst>
                <a:rect l="0" t="0" r="r" b="b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/>
                <a:ahLst/>
                <a:cxnLst>
                  <a:cxn ang="0">
                    <a:pos x="31" y="14"/>
                  </a:cxn>
                  <a:cxn ang="0">
                    <a:pos x="29" y="8"/>
                  </a:cxn>
                  <a:cxn ang="0">
                    <a:pos x="25" y="3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3" y="5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5" y="42"/>
                  </a:cxn>
                  <a:cxn ang="0">
                    <a:pos x="15" y="71"/>
                  </a:cxn>
                  <a:cxn ang="0">
                    <a:pos x="27" y="100"/>
                  </a:cxn>
                  <a:cxn ang="0">
                    <a:pos x="41" y="127"/>
                  </a:cxn>
                  <a:cxn ang="0">
                    <a:pos x="55" y="151"/>
                  </a:cxn>
                  <a:cxn ang="0">
                    <a:pos x="68" y="171"/>
                  </a:cxn>
                  <a:cxn ang="0">
                    <a:pos x="77" y="184"/>
                  </a:cxn>
                  <a:cxn ang="0">
                    <a:pos x="83" y="187"/>
                  </a:cxn>
                  <a:cxn ang="0">
                    <a:pos x="80" y="174"/>
                  </a:cxn>
                  <a:cxn ang="0">
                    <a:pos x="75" y="158"/>
                  </a:cxn>
                  <a:cxn ang="0">
                    <a:pos x="68" y="138"/>
                  </a:cxn>
                  <a:cxn ang="0">
                    <a:pos x="59" y="113"/>
                  </a:cxn>
                  <a:cxn ang="0">
                    <a:pos x="51" y="88"/>
                  </a:cxn>
                  <a:cxn ang="0">
                    <a:pos x="43" y="63"/>
                  </a:cxn>
                  <a:cxn ang="0">
                    <a:pos x="36" y="38"/>
                  </a:cxn>
                  <a:cxn ang="0">
                    <a:pos x="31" y="14"/>
                  </a:cxn>
                </a:cxnLst>
                <a:rect l="0" t="0" r="r" b="b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/>
                <a:ahLst/>
                <a:cxnLst>
                  <a:cxn ang="0">
                    <a:pos x="22" y="10"/>
                  </a:cxn>
                  <a:cxn ang="0">
                    <a:pos x="21" y="6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24"/>
                  </a:cxn>
                  <a:cxn ang="0">
                    <a:pos x="4" y="38"/>
                  </a:cxn>
                  <a:cxn ang="0">
                    <a:pos x="8" y="52"/>
                  </a:cxn>
                  <a:cxn ang="0">
                    <a:pos x="14" y="65"/>
                  </a:cxn>
                  <a:cxn ang="0">
                    <a:pos x="21" y="78"/>
                  </a:cxn>
                  <a:cxn ang="0">
                    <a:pos x="28" y="87"/>
                  </a:cxn>
                  <a:cxn ang="0">
                    <a:pos x="37" y="93"/>
                  </a:cxn>
                  <a:cxn ang="0">
                    <a:pos x="42" y="94"/>
                  </a:cxn>
                  <a:cxn ang="0">
                    <a:pos x="44" y="76"/>
                  </a:cxn>
                  <a:cxn ang="0">
                    <a:pos x="38" y="54"/>
                  </a:cxn>
                  <a:cxn ang="0">
                    <a:pos x="31" y="32"/>
                  </a:cxn>
                  <a:cxn ang="0">
                    <a:pos x="22" y="10"/>
                  </a:cxn>
                </a:cxnLst>
                <a:rect l="0" t="0" r="r" b="b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9" y="4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1" y="17"/>
                  </a:cxn>
                  <a:cxn ang="0">
                    <a:pos x="4" y="24"/>
                  </a:cxn>
                  <a:cxn ang="0">
                    <a:pos x="8" y="32"/>
                  </a:cxn>
                  <a:cxn ang="0">
                    <a:pos x="14" y="39"/>
                  </a:cxn>
                  <a:cxn ang="0">
                    <a:pos x="20" y="46"/>
                  </a:cxn>
                  <a:cxn ang="0">
                    <a:pos x="27" y="50"/>
                  </a:cxn>
                  <a:cxn ang="0">
                    <a:pos x="33" y="54"/>
                  </a:cxn>
                  <a:cxn ang="0">
                    <a:pos x="38" y="54"/>
                  </a:cxn>
                  <a:cxn ang="0">
                    <a:pos x="36" y="42"/>
                  </a:cxn>
                  <a:cxn ang="0">
                    <a:pos x="32" y="29"/>
                  </a:cxn>
                  <a:cxn ang="0">
                    <a:pos x="25" y="16"/>
                  </a:cxn>
                  <a:cxn ang="0">
                    <a:pos x="20" y="7"/>
                  </a:cxn>
                </a:cxnLst>
                <a:rect l="0" t="0" r="r" b="b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/>
                <a:ahLst/>
                <a:cxnLst>
                  <a:cxn ang="0">
                    <a:pos x="41" y="27"/>
                  </a:cxn>
                  <a:cxn ang="0">
                    <a:pos x="46" y="24"/>
                  </a:cxn>
                  <a:cxn ang="0">
                    <a:pos x="51" y="21"/>
                  </a:cxn>
                  <a:cxn ang="0">
                    <a:pos x="52" y="16"/>
                  </a:cxn>
                  <a:cxn ang="0">
                    <a:pos x="52" y="12"/>
                  </a:cxn>
                  <a:cxn ang="0">
                    <a:pos x="50" y="6"/>
                  </a:cxn>
                  <a:cxn ang="0">
                    <a:pos x="46" y="2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29" y="1"/>
                  </a:cxn>
                  <a:cxn ang="0">
                    <a:pos x="21" y="4"/>
                  </a:cxn>
                  <a:cxn ang="0">
                    <a:pos x="13" y="8"/>
                  </a:cxn>
                  <a:cxn ang="0">
                    <a:pos x="6" y="15"/>
                  </a:cxn>
                  <a:cxn ang="0">
                    <a:pos x="3" y="22"/>
                  </a:cxn>
                  <a:cxn ang="0">
                    <a:pos x="0" y="29"/>
                  </a:cxn>
                  <a:cxn ang="0">
                    <a:pos x="0" y="31"/>
                  </a:cxn>
                  <a:cxn ang="0">
                    <a:pos x="4" y="33"/>
                  </a:cxn>
                  <a:cxn ang="0">
                    <a:pos x="9" y="36"/>
                  </a:cxn>
                  <a:cxn ang="0">
                    <a:pos x="13" y="36"/>
                  </a:cxn>
                  <a:cxn ang="0">
                    <a:pos x="18" y="36"/>
                  </a:cxn>
                  <a:cxn ang="0">
                    <a:pos x="24" y="33"/>
                  </a:cxn>
                  <a:cxn ang="0">
                    <a:pos x="30" y="32"/>
                  </a:cxn>
                  <a:cxn ang="0">
                    <a:pos x="36" y="30"/>
                  </a:cxn>
                  <a:cxn ang="0">
                    <a:pos x="41" y="27"/>
                  </a:cxn>
                </a:cxnLst>
                <a:rect l="0" t="0" r="r" b="b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/>
                <a:ahLst/>
                <a:cxnLst>
                  <a:cxn ang="0">
                    <a:pos x="73" y="36"/>
                  </a:cxn>
                  <a:cxn ang="0">
                    <a:pos x="58" y="46"/>
                  </a:cxn>
                  <a:cxn ang="0">
                    <a:pos x="46" y="58"/>
                  </a:cxn>
                  <a:cxn ang="0">
                    <a:pos x="33" y="72"/>
                  </a:cxn>
                  <a:cxn ang="0">
                    <a:pos x="22" y="85"/>
                  </a:cxn>
                  <a:cxn ang="0">
                    <a:pos x="14" y="100"/>
                  </a:cxn>
                  <a:cxn ang="0">
                    <a:pos x="7" y="115"/>
                  </a:cxn>
                  <a:cxn ang="0">
                    <a:pos x="2" y="130"/>
                  </a:cxn>
                  <a:cxn ang="0">
                    <a:pos x="0" y="146"/>
                  </a:cxn>
                  <a:cxn ang="0">
                    <a:pos x="2" y="170"/>
                  </a:cxn>
                  <a:cxn ang="0">
                    <a:pos x="12" y="190"/>
                  </a:cxn>
                  <a:cxn ang="0">
                    <a:pos x="26" y="207"/>
                  </a:cxn>
                  <a:cxn ang="0">
                    <a:pos x="43" y="220"/>
                  </a:cxn>
                  <a:cxn ang="0">
                    <a:pos x="64" y="229"/>
                  </a:cxn>
                  <a:cxn ang="0">
                    <a:pos x="88" y="235"/>
                  </a:cxn>
                  <a:cxn ang="0">
                    <a:pos x="110" y="236"/>
                  </a:cxn>
                  <a:cxn ang="0">
                    <a:pos x="132" y="232"/>
                  </a:cxn>
                  <a:cxn ang="0">
                    <a:pos x="137" y="232"/>
                  </a:cxn>
                  <a:cxn ang="0">
                    <a:pos x="142" y="230"/>
                  </a:cxn>
                  <a:cxn ang="0">
                    <a:pos x="145" y="226"/>
                  </a:cxn>
                  <a:cxn ang="0">
                    <a:pos x="146" y="221"/>
                  </a:cxn>
                  <a:cxn ang="0">
                    <a:pos x="145" y="219"/>
                  </a:cxn>
                  <a:cxn ang="0">
                    <a:pos x="142" y="219"/>
                  </a:cxn>
                  <a:cxn ang="0">
                    <a:pos x="137" y="217"/>
                  </a:cxn>
                  <a:cxn ang="0">
                    <a:pos x="131" y="217"/>
                  </a:cxn>
                  <a:cxn ang="0">
                    <a:pos x="124" y="217"/>
                  </a:cxn>
                  <a:cxn ang="0">
                    <a:pos x="118" y="217"/>
                  </a:cxn>
                  <a:cxn ang="0">
                    <a:pos x="112" y="217"/>
                  </a:cxn>
                  <a:cxn ang="0">
                    <a:pos x="109" y="217"/>
                  </a:cxn>
                  <a:cxn ang="0">
                    <a:pos x="97" y="216"/>
                  </a:cxn>
                  <a:cxn ang="0">
                    <a:pos x="87" y="215"/>
                  </a:cxn>
                  <a:cxn ang="0">
                    <a:pos x="75" y="214"/>
                  </a:cxn>
                  <a:cxn ang="0">
                    <a:pos x="63" y="211"/>
                  </a:cxn>
                  <a:cxn ang="0">
                    <a:pos x="51" y="207"/>
                  </a:cxn>
                  <a:cxn ang="0">
                    <a:pos x="40" y="199"/>
                  </a:cxn>
                  <a:cxn ang="0">
                    <a:pos x="29" y="189"/>
                  </a:cxn>
                  <a:cxn ang="0">
                    <a:pos x="17" y="174"/>
                  </a:cxn>
                  <a:cxn ang="0">
                    <a:pos x="15" y="157"/>
                  </a:cxn>
                  <a:cxn ang="0">
                    <a:pos x="16" y="141"/>
                  </a:cxn>
                  <a:cxn ang="0">
                    <a:pos x="21" y="124"/>
                  </a:cxn>
                  <a:cxn ang="0">
                    <a:pos x="28" y="109"/>
                  </a:cxn>
                  <a:cxn ang="0">
                    <a:pos x="39" y="96"/>
                  </a:cxn>
                  <a:cxn ang="0">
                    <a:pos x="50" y="82"/>
                  </a:cxn>
                  <a:cxn ang="0">
                    <a:pos x="63" y="70"/>
                  </a:cxn>
                  <a:cxn ang="0">
                    <a:pos x="78" y="59"/>
                  </a:cxn>
                  <a:cxn ang="0">
                    <a:pos x="94" y="49"/>
                  </a:cxn>
                  <a:cxn ang="0">
                    <a:pos x="110" y="39"/>
                  </a:cxn>
                  <a:cxn ang="0">
                    <a:pos x="126" y="31"/>
                  </a:cxn>
                  <a:cxn ang="0">
                    <a:pos x="142" y="24"/>
                  </a:cxn>
                  <a:cxn ang="0">
                    <a:pos x="158" y="19"/>
                  </a:cxn>
                  <a:cxn ang="0">
                    <a:pos x="172" y="13"/>
                  </a:cxn>
                  <a:cxn ang="0">
                    <a:pos x="186" y="10"/>
                  </a:cxn>
                  <a:cxn ang="0">
                    <a:pos x="198" y="7"/>
                  </a:cxn>
                  <a:cxn ang="0">
                    <a:pos x="190" y="3"/>
                  </a:cxn>
                  <a:cxn ang="0">
                    <a:pos x="177" y="0"/>
                  </a:cxn>
                  <a:cxn ang="0">
                    <a:pos x="162" y="3"/>
                  </a:cxn>
                  <a:cxn ang="0">
                    <a:pos x="144" y="6"/>
                  </a:cxn>
                  <a:cxn ang="0">
                    <a:pos x="124" y="12"/>
                  </a:cxn>
                  <a:cxn ang="0">
                    <a:pos x="105" y="19"/>
                  </a:cxn>
                  <a:cxn ang="0">
                    <a:pos x="88" y="28"/>
                  </a:cxn>
                  <a:cxn ang="0">
                    <a:pos x="73" y="36"/>
                  </a:cxn>
                </a:cxnLst>
                <a:rect l="0" t="0" r="r" b="b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/>
                <a:ahLst/>
                <a:cxnLst>
                  <a:cxn ang="0">
                    <a:pos x="108" y="61"/>
                  </a:cxn>
                  <a:cxn ang="0">
                    <a:pos x="111" y="80"/>
                  </a:cxn>
                  <a:cxn ang="0">
                    <a:pos x="109" y="97"/>
                  </a:cxn>
                  <a:cxn ang="0">
                    <a:pos x="101" y="110"/>
                  </a:cxn>
                  <a:cxn ang="0">
                    <a:pos x="89" y="123"/>
                  </a:cxn>
                  <a:cxn ang="0">
                    <a:pos x="75" y="134"/>
                  </a:cxn>
                  <a:cxn ang="0">
                    <a:pos x="60" y="145"/>
                  </a:cxn>
                  <a:cxn ang="0">
                    <a:pos x="43" y="156"/>
                  </a:cxn>
                  <a:cxn ang="0">
                    <a:pos x="29" y="167"/>
                  </a:cxn>
                  <a:cxn ang="0">
                    <a:pos x="27" y="170"/>
                  </a:cxn>
                  <a:cxn ang="0">
                    <a:pos x="26" y="172"/>
                  </a:cxn>
                  <a:cxn ang="0">
                    <a:pos x="26" y="176"/>
                  </a:cxn>
                  <a:cxn ang="0">
                    <a:pos x="28" y="179"/>
                  </a:cxn>
                  <a:cxn ang="0">
                    <a:pos x="30" y="182"/>
                  </a:cxn>
                  <a:cxn ang="0">
                    <a:pos x="34" y="183"/>
                  </a:cxn>
                  <a:cxn ang="0">
                    <a:pos x="37" y="183"/>
                  </a:cxn>
                  <a:cxn ang="0">
                    <a:pos x="41" y="182"/>
                  </a:cxn>
                  <a:cxn ang="0">
                    <a:pos x="58" y="171"/>
                  </a:cxn>
                  <a:cxn ang="0">
                    <a:pos x="76" y="160"/>
                  </a:cxn>
                  <a:cxn ang="0">
                    <a:pos x="92" y="147"/>
                  </a:cxn>
                  <a:cxn ang="0">
                    <a:pos x="108" y="132"/>
                  </a:cxn>
                  <a:cxn ang="0">
                    <a:pos x="118" y="116"/>
                  </a:cxn>
                  <a:cxn ang="0">
                    <a:pos x="125" y="98"/>
                  </a:cxn>
                  <a:cxn ang="0">
                    <a:pos x="128" y="78"/>
                  </a:cxn>
                  <a:cxn ang="0">
                    <a:pos x="123" y="58"/>
                  </a:cxn>
                  <a:cxn ang="0">
                    <a:pos x="112" y="41"/>
                  </a:cxn>
                  <a:cxn ang="0">
                    <a:pos x="98" y="28"/>
                  </a:cxn>
                  <a:cxn ang="0">
                    <a:pos x="80" y="16"/>
                  </a:cxn>
                  <a:cxn ang="0">
                    <a:pos x="61" y="8"/>
                  </a:cxn>
                  <a:cxn ang="0">
                    <a:pos x="41" y="2"/>
                  </a:cxn>
                  <a:cxn ang="0">
                    <a:pos x="23" y="0"/>
                  </a:cxn>
                  <a:cxn ang="0">
                    <a:pos x="9" y="1"/>
                  </a:cxn>
                  <a:cxn ang="0">
                    <a:pos x="0" y="6"/>
                  </a:cxn>
                  <a:cxn ang="0">
                    <a:pos x="16" y="10"/>
                  </a:cxn>
                  <a:cxn ang="0">
                    <a:pos x="33" y="14"/>
                  </a:cxn>
                  <a:cxn ang="0">
                    <a:pos x="48" y="17"/>
                  </a:cxn>
                  <a:cxn ang="0">
                    <a:pos x="63" y="22"/>
                  </a:cxn>
                  <a:cxn ang="0">
                    <a:pos x="77" y="28"/>
                  </a:cxn>
                  <a:cxn ang="0">
                    <a:pos x="90" y="36"/>
                  </a:cxn>
                  <a:cxn ang="0">
                    <a:pos x="101" y="46"/>
                  </a:cxn>
                  <a:cxn ang="0">
                    <a:pos x="108" y="61"/>
                  </a:cxn>
                </a:cxnLst>
                <a:rect l="0" t="0" r="r" b="b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/>
                <a:ahLst/>
                <a:cxnLst>
                  <a:cxn ang="0">
                    <a:pos x="101" y="70"/>
                  </a:cxn>
                  <a:cxn ang="0">
                    <a:pos x="54" y="115"/>
                  </a:cxn>
                  <a:cxn ang="0">
                    <a:pos x="18" y="167"/>
                  </a:cxn>
                  <a:cxn ang="0">
                    <a:pos x="0" y="227"/>
                  </a:cxn>
                  <a:cxn ang="0">
                    <a:pos x="4" y="267"/>
                  </a:cxn>
                  <a:cxn ang="0">
                    <a:pos x="11" y="283"/>
                  </a:cxn>
                  <a:cxn ang="0">
                    <a:pos x="21" y="298"/>
                  </a:cxn>
                  <a:cxn ang="0">
                    <a:pos x="34" y="311"/>
                  </a:cxn>
                  <a:cxn ang="0">
                    <a:pos x="57" y="325"/>
                  </a:cxn>
                  <a:cxn ang="0">
                    <a:pos x="87" y="340"/>
                  </a:cxn>
                  <a:cxn ang="0">
                    <a:pos x="120" y="351"/>
                  </a:cxn>
                  <a:cxn ang="0">
                    <a:pos x="153" y="360"/>
                  </a:cxn>
                  <a:cxn ang="0">
                    <a:pos x="187" y="367"/>
                  </a:cxn>
                  <a:cxn ang="0">
                    <a:pos x="221" y="372"/>
                  </a:cxn>
                  <a:cxn ang="0">
                    <a:pos x="256" y="375"/>
                  </a:cxn>
                  <a:cxn ang="0">
                    <a:pos x="290" y="378"/>
                  </a:cxn>
                  <a:cxn ang="0">
                    <a:pos x="312" y="379"/>
                  </a:cxn>
                  <a:cxn ang="0">
                    <a:pos x="320" y="372"/>
                  </a:cxn>
                  <a:cxn ang="0">
                    <a:pos x="323" y="360"/>
                  </a:cxn>
                  <a:cxn ang="0">
                    <a:pos x="316" y="352"/>
                  </a:cxn>
                  <a:cxn ang="0">
                    <a:pos x="295" y="351"/>
                  </a:cxn>
                  <a:cxn ang="0">
                    <a:pos x="263" y="350"/>
                  </a:cxn>
                  <a:cxn ang="0">
                    <a:pos x="231" y="348"/>
                  </a:cxn>
                  <a:cxn ang="0">
                    <a:pos x="200" y="343"/>
                  </a:cxn>
                  <a:cxn ang="0">
                    <a:pos x="168" y="337"/>
                  </a:cxn>
                  <a:cxn ang="0">
                    <a:pos x="136" y="329"/>
                  </a:cxn>
                  <a:cxn ang="0">
                    <a:pos x="106" y="320"/>
                  </a:cxn>
                  <a:cxn ang="0">
                    <a:pos x="76" y="306"/>
                  </a:cxn>
                  <a:cxn ang="0">
                    <a:pos x="51" y="291"/>
                  </a:cxn>
                  <a:cxn ang="0">
                    <a:pos x="35" y="269"/>
                  </a:cxn>
                  <a:cxn ang="0">
                    <a:pos x="31" y="239"/>
                  </a:cxn>
                  <a:cxn ang="0">
                    <a:pos x="38" y="197"/>
                  </a:cxn>
                  <a:cxn ang="0">
                    <a:pos x="51" y="165"/>
                  </a:cxn>
                  <a:cxn ang="0">
                    <a:pos x="68" y="136"/>
                  </a:cxn>
                  <a:cxn ang="0">
                    <a:pos x="89" y="111"/>
                  </a:cxn>
                  <a:cxn ang="0">
                    <a:pos x="114" y="88"/>
                  </a:cxn>
                  <a:cxn ang="0">
                    <a:pos x="144" y="64"/>
                  </a:cxn>
                  <a:cxn ang="0">
                    <a:pos x="181" y="41"/>
                  </a:cxn>
                  <a:cxn ang="0">
                    <a:pos x="219" y="22"/>
                  </a:cxn>
                  <a:cxn ang="0">
                    <a:pos x="253" y="7"/>
                  </a:cxn>
                  <a:cxn ang="0">
                    <a:pos x="255" y="0"/>
                  </a:cxn>
                  <a:cxn ang="0">
                    <a:pos x="221" y="5"/>
                  </a:cxn>
                  <a:cxn ang="0">
                    <a:pos x="181" y="19"/>
                  </a:cxn>
                  <a:cxn ang="0">
                    <a:pos x="142" y="39"/>
                  </a:cxn>
                </a:cxnLst>
                <a:rect l="0" t="0" r="r" b="b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/>
                <a:ahLst/>
                <a:cxnLst>
                  <a:cxn ang="0">
                    <a:pos x="235" y="78"/>
                  </a:cxn>
                  <a:cxn ang="0">
                    <a:pos x="248" y="92"/>
                  </a:cxn>
                  <a:cxn ang="0">
                    <a:pos x="255" y="108"/>
                  </a:cxn>
                  <a:cxn ang="0">
                    <a:pos x="259" y="125"/>
                  </a:cxn>
                  <a:cxn ang="0">
                    <a:pos x="259" y="144"/>
                  </a:cxn>
                  <a:cxn ang="0">
                    <a:pos x="257" y="159"/>
                  </a:cxn>
                  <a:cxn ang="0">
                    <a:pos x="252" y="171"/>
                  </a:cxn>
                  <a:cxn ang="0">
                    <a:pos x="244" y="184"/>
                  </a:cxn>
                  <a:cxn ang="0">
                    <a:pos x="236" y="194"/>
                  </a:cxn>
                  <a:cxn ang="0">
                    <a:pos x="225" y="206"/>
                  </a:cxn>
                  <a:cxn ang="0">
                    <a:pos x="215" y="215"/>
                  </a:cxn>
                  <a:cxn ang="0">
                    <a:pos x="204" y="225"/>
                  </a:cxn>
                  <a:cxn ang="0">
                    <a:pos x="194" y="236"/>
                  </a:cxn>
                  <a:cxn ang="0">
                    <a:pos x="191" y="239"/>
                  </a:cxn>
                  <a:cxn ang="0">
                    <a:pos x="190" y="242"/>
                  </a:cxn>
                  <a:cxn ang="0">
                    <a:pos x="191" y="246"/>
                  </a:cxn>
                  <a:cxn ang="0">
                    <a:pos x="194" y="249"/>
                  </a:cxn>
                  <a:cxn ang="0">
                    <a:pos x="197" y="252"/>
                  </a:cxn>
                  <a:cxn ang="0">
                    <a:pos x="201" y="253"/>
                  </a:cxn>
                  <a:cxn ang="0">
                    <a:pos x="205" y="252"/>
                  </a:cxn>
                  <a:cxn ang="0">
                    <a:pos x="209" y="249"/>
                  </a:cxn>
                  <a:cxn ang="0">
                    <a:pos x="232" y="234"/>
                  </a:cxn>
                  <a:cxn ang="0">
                    <a:pos x="251" y="215"/>
                  </a:cxn>
                  <a:cxn ang="0">
                    <a:pos x="267" y="192"/>
                  </a:cxn>
                  <a:cxn ang="0">
                    <a:pos x="278" y="168"/>
                  </a:cxn>
                  <a:cxn ang="0">
                    <a:pos x="282" y="141"/>
                  </a:cxn>
                  <a:cxn ang="0">
                    <a:pos x="279" y="116"/>
                  </a:cxn>
                  <a:cxn ang="0">
                    <a:pos x="270" y="92"/>
                  </a:cxn>
                  <a:cxn ang="0">
                    <a:pos x="251" y="70"/>
                  </a:cxn>
                  <a:cxn ang="0">
                    <a:pos x="237" y="59"/>
                  </a:cxn>
                  <a:cxn ang="0">
                    <a:pos x="221" y="48"/>
                  </a:cxn>
                  <a:cxn ang="0">
                    <a:pos x="202" y="39"/>
                  </a:cxn>
                  <a:cxn ang="0">
                    <a:pos x="183" y="31"/>
                  </a:cxn>
                  <a:cxn ang="0">
                    <a:pos x="163" y="24"/>
                  </a:cxn>
                  <a:cxn ang="0">
                    <a:pos x="142" y="18"/>
                  </a:cxn>
                  <a:cxn ang="0">
                    <a:pos x="122" y="13"/>
                  </a:cxn>
                  <a:cxn ang="0">
                    <a:pos x="101" y="8"/>
                  </a:cxn>
                  <a:cxn ang="0">
                    <a:pos x="82" y="5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0" y="1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2" y="8"/>
                  </a:cxn>
                  <a:cxn ang="0">
                    <a:pos x="25" y="9"/>
                  </a:cxn>
                  <a:cxn ang="0">
                    <a:pos x="38" y="12"/>
                  </a:cxn>
                  <a:cxn ang="0">
                    <a:pos x="52" y="14"/>
                  </a:cxn>
                  <a:cxn ang="0">
                    <a:pos x="67" y="16"/>
                  </a:cxn>
                  <a:cxn ang="0">
                    <a:pos x="82" y="18"/>
                  </a:cxn>
                  <a:cxn ang="0">
                    <a:pos x="97" y="22"/>
                  </a:cxn>
                  <a:cxn ang="0">
                    <a:pos x="114" y="25"/>
                  </a:cxn>
                  <a:cxn ang="0">
                    <a:pos x="129" y="30"/>
                  </a:cxn>
                  <a:cxn ang="0">
                    <a:pos x="146" y="35"/>
                  </a:cxn>
                  <a:cxn ang="0">
                    <a:pos x="162" y="40"/>
                  </a:cxn>
                  <a:cxn ang="0">
                    <a:pos x="177" y="46"/>
                  </a:cxn>
                  <a:cxn ang="0">
                    <a:pos x="192" y="53"/>
                  </a:cxn>
                  <a:cxn ang="0">
                    <a:pos x="208" y="60"/>
                  </a:cxn>
                  <a:cxn ang="0">
                    <a:pos x="222" y="69"/>
                  </a:cxn>
                  <a:cxn ang="0">
                    <a:pos x="235" y="78"/>
                  </a:cxn>
                </a:cxnLst>
                <a:rect l="0" t="0" r="r" b="b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/>
                <a:ahLst/>
                <a:cxnLst>
                  <a:cxn ang="0">
                    <a:pos x="0" y="128"/>
                  </a:cxn>
                  <a:cxn ang="0">
                    <a:pos x="0" y="148"/>
                  </a:cxn>
                  <a:cxn ang="0">
                    <a:pos x="5" y="166"/>
                  </a:cxn>
                  <a:cxn ang="0">
                    <a:pos x="13" y="184"/>
                  </a:cxn>
                  <a:cxn ang="0">
                    <a:pos x="24" y="198"/>
                  </a:cxn>
                  <a:cxn ang="0">
                    <a:pos x="39" y="211"/>
                  </a:cxn>
                  <a:cxn ang="0">
                    <a:pos x="55" y="223"/>
                  </a:cxn>
                  <a:cxn ang="0">
                    <a:pos x="74" y="231"/>
                  </a:cxn>
                  <a:cxn ang="0">
                    <a:pos x="92" y="235"/>
                  </a:cxn>
                  <a:cxn ang="0">
                    <a:pos x="98" y="236"/>
                  </a:cxn>
                  <a:cxn ang="0">
                    <a:pos x="104" y="234"/>
                  </a:cxn>
                  <a:cxn ang="0">
                    <a:pos x="109" y="231"/>
                  </a:cxn>
                  <a:cxn ang="0">
                    <a:pos x="111" y="226"/>
                  </a:cxn>
                  <a:cxn ang="0">
                    <a:pos x="111" y="220"/>
                  </a:cxn>
                  <a:cxn ang="0">
                    <a:pos x="110" y="215"/>
                  </a:cxn>
                  <a:cxn ang="0">
                    <a:pos x="107" y="210"/>
                  </a:cxn>
                  <a:cxn ang="0">
                    <a:pos x="101" y="208"/>
                  </a:cxn>
                  <a:cxn ang="0">
                    <a:pos x="82" y="201"/>
                  </a:cxn>
                  <a:cxn ang="0">
                    <a:pos x="64" y="192"/>
                  </a:cxn>
                  <a:cxn ang="0">
                    <a:pos x="50" y="179"/>
                  </a:cxn>
                  <a:cxn ang="0">
                    <a:pos x="40" y="165"/>
                  </a:cxn>
                  <a:cxn ang="0">
                    <a:pos x="33" y="148"/>
                  </a:cxn>
                  <a:cxn ang="0">
                    <a:pos x="29" y="130"/>
                  </a:cxn>
                  <a:cxn ang="0">
                    <a:pos x="29" y="110"/>
                  </a:cxn>
                  <a:cxn ang="0">
                    <a:pos x="35" y="89"/>
                  </a:cxn>
                  <a:cxn ang="0">
                    <a:pos x="43" y="74"/>
                  </a:cxn>
                  <a:cxn ang="0">
                    <a:pos x="56" y="60"/>
                  </a:cxn>
                  <a:cxn ang="0">
                    <a:pos x="70" y="46"/>
                  </a:cxn>
                  <a:cxn ang="0">
                    <a:pos x="85" y="33"/>
                  </a:cxn>
                  <a:cxn ang="0">
                    <a:pos x="98" y="23"/>
                  </a:cxn>
                  <a:cxn ang="0">
                    <a:pos x="109" y="12"/>
                  </a:cxn>
                  <a:cxn ang="0">
                    <a:pos x="115" y="6"/>
                  </a:cxn>
                  <a:cxn ang="0">
                    <a:pos x="115" y="0"/>
                  </a:cxn>
                  <a:cxn ang="0">
                    <a:pos x="102" y="4"/>
                  </a:cxn>
                  <a:cxn ang="0">
                    <a:pos x="85" y="12"/>
                  </a:cxn>
                  <a:cxn ang="0">
                    <a:pos x="68" y="26"/>
                  </a:cxn>
                  <a:cxn ang="0">
                    <a:pos x="49" y="42"/>
                  </a:cxn>
                  <a:cxn ang="0">
                    <a:pos x="32" y="61"/>
                  </a:cxn>
                  <a:cxn ang="0">
                    <a:pos x="17" y="82"/>
                  </a:cxn>
                  <a:cxn ang="0">
                    <a:pos x="6" y="105"/>
                  </a:cxn>
                  <a:cxn ang="0">
                    <a:pos x="0" y="128"/>
                  </a:cxn>
                </a:cxnLst>
                <a:rect l="0" t="0" r="r" b="b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/>
                <a:ahLst/>
                <a:cxnLst>
                  <a:cxn ang="0">
                    <a:pos x="208" y="124"/>
                  </a:cxn>
                  <a:cxn ang="0">
                    <a:pos x="220" y="144"/>
                  </a:cxn>
                  <a:cxn ang="0">
                    <a:pos x="226" y="164"/>
                  </a:cxn>
                  <a:cxn ang="0">
                    <a:pos x="222" y="187"/>
                  </a:cxn>
                  <a:cxn ang="0">
                    <a:pos x="208" y="209"/>
                  </a:cxn>
                  <a:cxn ang="0">
                    <a:pos x="188" y="229"/>
                  </a:cxn>
                  <a:cxn ang="0">
                    <a:pos x="166" y="246"/>
                  </a:cxn>
                  <a:cxn ang="0">
                    <a:pos x="142" y="264"/>
                  </a:cxn>
                  <a:cxn ang="0">
                    <a:pos x="128" y="278"/>
                  </a:cxn>
                  <a:cxn ang="0">
                    <a:pos x="124" y="287"/>
                  </a:cxn>
                  <a:cxn ang="0">
                    <a:pos x="120" y="296"/>
                  </a:cxn>
                  <a:cxn ang="0">
                    <a:pos x="122" y="306"/>
                  </a:cxn>
                  <a:cxn ang="0">
                    <a:pos x="131" y="310"/>
                  </a:cxn>
                  <a:cxn ang="0">
                    <a:pos x="139" y="309"/>
                  </a:cxn>
                  <a:cxn ang="0">
                    <a:pos x="154" y="292"/>
                  </a:cxn>
                  <a:cxn ang="0">
                    <a:pos x="180" y="269"/>
                  </a:cxn>
                  <a:cxn ang="0">
                    <a:pos x="207" y="246"/>
                  </a:cxn>
                  <a:cxn ang="0">
                    <a:pos x="230" y="219"/>
                  </a:cxn>
                  <a:cxn ang="0">
                    <a:pos x="244" y="186"/>
                  </a:cxn>
                  <a:cxn ang="0">
                    <a:pos x="243" y="152"/>
                  </a:cxn>
                  <a:cxn ang="0">
                    <a:pos x="228" y="119"/>
                  </a:cxn>
                  <a:cxn ang="0">
                    <a:pos x="203" y="93"/>
                  </a:cxn>
                  <a:cxn ang="0">
                    <a:pos x="176" y="76"/>
                  </a:cxn>
                  <a:cxn ang="0">
                    <a:pos x="151" y="61"/>
                  </a:cxn>
                  <a:cxn ang="0">
                    <a:pos x="122" y="46"/>
                  </a:cxn>
                  <a:cxn ang="0">
                    <a:pos x="93" y="31"/>
                  </a:cxn>
                  <a:cxn ang="0">
                    <a:pos x="66" y="18"/>
                  </a:cxn>
                  <a:cxn ang="0">
                    <a:pos x="40" y="8"/>
                  </a:cxn>
                  <a:cxn ang="0">
                    <a:pos x="20" y="1"/>
                  </a:cxn>
                  <a:cxn ang="0">
                    <a:pos x="5" y="0"/>
                  </a:cxn>
                  <a:cxn ang="0">
                    <a:pos x="11" y="8"/>
                  </a:cxn>
                  <a:cxn ang="0">
                    <a:pos x="36" y="20"/>
                  </a:cxn>
                  <a:cxn ang="0">
                    <a:pos x="60" y="31"/>
                  </a:cxn>
                  <a:cxn ang="0">
                    <a:pos x="86" y="44"/>
                  </a:cxn>
                  <a:cxn ang="0">
                    <a:pos x="113" y="57"/>
                  </a:cxn>
                  <a:cxn ang="0">
                    <a:pos x="139" y="71"/>
                  </a:cxn>
                  <a:cxn ang="0">
                    <a:pos x="165" y="88"/>
                  </a:cxn>
                  <a:cxn ang="0">
                    <a:pos x="188" y="106"/>
                  </a:cxn>
                </a:cxnLst>
                <a:rect l="0" t="0" r="r" b="b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86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472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2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3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4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459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74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596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748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49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0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1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4600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753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4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5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756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762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4764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65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grpSp>
        <p:nvGrpSpPr>
          <p:cNvPr id="4516" name="Group 416"/>
          <p:cNvGrpSpPr/>
          <p:nvPr/>
        </p:nvGrpSpPr>
        <p:grpSpPr>
          <a:xfrm>
            <a:off x="338231" y="5464175"/>
            <a:ext cx="800100" cy="506413"/>
            <a:chOff x="465138" y="5464175"/>
            <a:chExt cx="800100" cy="506413"/>
          </a:xfrm>
        </p:grpSpPr>
        <p:grpSp>
          <p:nvGrpSpPr>
            <p:cNvPr id="4522" name="Group 585"/>
            <p:cNvGrpSpPr>
              <a:grpSpLocks/>
            </p:cNvGrpSpPr>
            <p:nvPr/>
          </p:nvGrpSpPr>
          <p:grpSpPr bwMode="auto">
            <a:xfrm>
              <a:off x="608013" y="5464175"/>
              <a:ext cx="361950" cy="171450"/>
              <a:chOff x="3600" y="219"/>
              <a:chExt cx="360" cy="175"/>
            </a:xfrm>
          </p:grpSpPr>
          <p:sp>
            <p:nvSpPr>
              <p:cNvPr id="4682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3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4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5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686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5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88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89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0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535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92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3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94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758" name="Text Box 662"/>
            <p:cNvSpPr txBox="1">
              <a:spLocks noChangeArrowheads="1"/>
            </p:cNvSpPr>
            <p:nvPr/>
          </p:nvSpPr>
          <p:spPr bwMode="auto">
            <a:xfrm>
              <a:off x="465138" y="5634038"/>
              <a:ext cx="800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48163" y="609600"/>
            <a:ext cx="4295837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481231" y="3365500"/>
            <a:ext cx="3352800" cy="1663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fa-IR" sz="2000" b="1" i="1" smtClean="0">
                <a:solidFill>
                  <a:srgbClr val="FF0000"/>
                </a:solidFill>
                <a:latin typeface="Comic Sans MS" pitchFamily="66" charset="0"/>
                <a:cs typeface="B Titr" panose="00000700000000000000" pitchFamily="2" charset="-78"/>
              </a:rPr>
              <a:t>لینک های ارتباطی</a:t>
            </a:r>
            <a:endParaRPr lang="en-US" sz="2000" b="1">
              <a:latin typeface="Comic Sans MS" pitchFamily="66" charset="0"/>
              <a:cs typeface="B Titr" panose="00000700000000000000" pitchFamily="2" charset="-78"/>
            </a:endParaRPr>
          </a:p>
          <a:p>
            <a:pPr marL="742950" lvl="1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fa-IR" sz="2000" b="1" smtClean="0">
                <a:latin typeface="Comic Sans MS" pitchFamily="66" charset="0"/>
                <a:cs typeface="B Titr" panose="00000700000000000000" pitchFamily="2" charset="-78"/>
              </a:rPr>
              <a:t>فیبر نوری، سیم مسی، امواج رادیویی، ماهواره</a:t>
            </a:r>
            <a:endParaRPr lang="en-US" sz="2000" b="1">
              <a:latin typeface="Comic Sans MS" pitchFamily="66" charset="0"/>
              <a:cs typeface="B Titr" panose="00000700000000000000" pitchFamily="2" charset="-78"/>
            </a:endParaRPr>
          </a:p>
          <a:p>
            <a:pPr marL="742950" lvl="1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fa-IR" sz="2000" b="1" smtClean="0">
                <a:latin typeface="Comic Sans MS" pitchFamily="66" charset="0"/>
                <a:cs typeface="B Titr" panose="00000700000000000000" pitchFamily="2" charset="-78"/>
              </a:rPr>
              <a:t>نرخ انتقال داده = پهنای باند</a:t>
            </a:r>
            <a:endParaRPr lang="en-US" sz="2000" b="1">
              <a:latin typeface="Comic Sans MS" pitchFamily="66" charset="0"/>
              <a:cs typeface="B Titr" panose="00000700000000000000" pitchFamily="2" charset="-78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81231" y="5307013"/>
            <a:ext cx="3352800" cy="865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fa-IR" sz="2400" b="1" i="1" smtClean="0">
                <a:solidFill>
                  <a:srgbClr val="FF0000"/>
                </a:solidFill>
                <a:latin typeface="Comic Sans MS" pitchFamily="66" charset="0"/>
                <a:cs typeface="B Titr" panose="00000700000000000000" pitchFamily="2" charset="-78"/>
              </a:rPr>
              <a:t>مسیریابها : هدایت بسته ها  به سمت مقصد</a:t>
            </a:r>
            <a:endParaRPr lang="en-US" sz="2400" b="1">
              <a:latin typeface="Comic Sans MS" pitchFamily="66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" y="95250"/>
            <a:ext cx="4587875" cy="742950"/>
          </a:xfrm>
        </p:spPr>
        <p:txBody>
          <a:bodyPr>
            <a:normAutofit fontScale="90000"/>
          </a:bodyPr>
          <a:lstStyle/>
          <a:p>
            <a:r>
              <a:rPr lang="fa-IR" sz="3600" b="1" smtClean="0">
                <a:cs typeface="B Titr" panose="00000700000000000000" pitchFamily="2" charset="-78"/>
              </a:rPr>
              <a:t>اینترنت – اجزای تشکیل دهنده</a:t>
            </a:r>
            <a:endParaRPr lang="en-US" sz="4800" b="1">
              <a:cs typeface="B Titr" panose="00000700000000000000" pitchFamily="2" charset="-78"/>
            </a:endParaRPr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7" y="667124"/>
            <a:ext cx="4295837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" name="Rectangle 3"/>
          <p:cNvSpPr txBox="1">
            <a:spLocks noChangeArrowheads="1"/>
          </p:cNvSpPr>
          <p:nvPr/>
        </p:nvSpPr>
        <p:spPr>
          <a:xfrm>
            <a:off x="4495800" y="1022350"/>
            <a:ext cx="441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400" b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Titr" panose="00000700000000000000" pitchFamily="2" charset="-78"/>
              </a:rPr>
              <a:t>پروتکل ها : که ارسال و دریافت پیام ها را کنترل</a:t>
            </a:r>
            <a:r>
              <a:rPr kumimoji="0" lang="fa-IR" sz="2400" b="1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Titr" panose="00000700000000000000" pitchFamily="2" charset="-78"/>
              </a:rPr>
              <a:t> می نمایند.</a:t>
            </a:r>
            <a:endParaRPr kumimoji="0" lang="en-US" sz="2400" b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000" b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مانند </a:t>
            </a:r>
            <a:r>
              <a:rPr lang="en-US" sz="2000" b="1" smtClean="0">
                <a:cs typeface="B Titr" panose="00000700000000000000" pitchFamily="2" charset="-78"/>
              </a:rPr>
              <a:t>TCP</a:t>
            </a:r>
            <a:r>
              <a:rPr lang="fa-IR" sz="2000" b="1" smtClean="0">
                <a:cs typeface="B Titr" panose="00000700000000000000" pitchFamily="2" charset="-78"/>
              </a:rPr>
              <a:t>، </a:t>
            </a:r>
            <a:r>
              <a:rPr lang="en-US" sz="2000" b="1" smtClean="0">
                <a:cs typeface="B Titr" panose="00000700000000000000" pitchFamily="2" charset="-78"/>
              </a:rPr>
              <a:t>IP</a:t>
            </a:r>
            <a:r>
              <a:rPr lang="fa-IR" sz="2000" b="1" smtClean="0">
                <a:cs typeface="B Titr" panose="00000700000000000000" pitchFamily="2" charset="-78"/>
              </a:rPr>
              <a:t>، </a:t>
            </a:r>
            <a:r>
              <a:rPr lang="en-US" sz="2000" b="1" smtClean="0">
                <a:cs typeface="B Titr" panose="00000700000000000000" pitchFamily="2" charset="-78"/>
              </a:rPr>
              <a:t>HTTP</a:t>
            </a:r>
            <a:r>
              <a:rPr lang="fa-IR" sz="2000" b="1" smtClean="0">
                <a:cs typeface="B Titr" panose="00000700000000000000" pitchFamily="2" charset="-78"/>
              </a:rPr>
              <a:t>، </a:t>
            </a:r>
            <a:r>
              <a:rPr lang="en-US" sz="2000" b="1" smtClean="0">
                <a:cs typeface="B Titr" panose="00000700000000000000" pitchFamily="2" charset="-78"/>
              </a:rPr>
              <a:t>Skype</a:t>
            </a:r>
            <a:r>
              <a:rPr lang="fa-IR" sz="2000" b="1" smtClean="0">
                <a:cs typeface="B Titr" panose="00000700000000000000" pitchFamily="2" charset="-78"/>
              </a:rPr>
              <a:t> و اترنت</a:t>
            </a:r>
            <a:endParaRPr kumimoji="0" lang="en-US" sz="2000" b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400" b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Titr" panose="00000700000000000000" pitchFamily="2" charset="-78"/>
              </a:rPr>
              <a:t>اینترنت : شبکه ای</a:t>
            </a:r>
            <a:r>
              <a:rPr kumimoji="0" lang="fa-IR" sz="2400" b="1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Titr" panose="00000700000000000000" pitchFamily="2" charset="-78"/>
              </a:rPr>
              <a:t> از شبکه ها</a:t>
            </a:r>
            <a:endParaRPr kumimoji="0" lang="en-US" sz="2400" b="1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000" b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ساختار سلسله مراتبی (بصورت ضعیفی) دارد.</a:t>
            </a:r>
            <a:endParaRPr kumimoji="0" lang="en-US" sz="2000" b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000" b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اینترنت عمومی در مقابل اینترانت خصوصی</a:t>
            </a:r>
            <a:endParaRPr kumimoji="0" lang="en-US" sz="2000" b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400" b="1" smtClean="0">
                <a:solidFill>
                  <a:srgbClr val="FF0000"/>
                </a:solidFill>
                <a:cs typeface="B Titr" panose="00000700000000000000" pitchFamily="2" charset="-78"/>
              </a:rPr>
              <a:t>استانداردهای اینترنت</a:t>
            </a:r>
            <a:endParaRPr lang="en-US" sz="2400" b="1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RFC: Request for comments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IETF: Internet Engineering Task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79" y="887638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98437"/>
            <a:ext cx="5657850" cy="868363"/>
          </a:xfrm>
        </p:spPr>
        <p:txBody>
          <a:bodyPr/>
          <a:lstStyle/>
          <a:p>
            <a:pPr eaLnBrk="1" hangingPunct="1"/>
            <a:r>
              <a:rPr lang="fa-IR" altLang="en-US" smtClean="0"/>
              <a:t>پروتکل چیست</a:t>
            </a:r>
            <a:endParaRPr lang="en-US" altLang="en-US" smtClean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3810000" cy="2590800"/>
          </a:xfrm>
        </p:spPr>
        <p:txBody>
          <a:bodyPr>
            <a:normAutofit/>
          </a:bodyPr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i="1" smtClean="0">
                <a:solidFill>
                  <a:srgbClr val="CC0000"/>
                </a:solidFill>
              </a:rPr>
              <a:t>پروتکل شبکه: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2321379" y="2560638"/>
            <a:ext cx="426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fa-IR" altLang="en-US" sz="2800" i="1" smtClean="0">
                <a:solidFill>
                  <a:srgbClr val="CC0000"/>
                </a:solidFill>
                <a:latin typeface="Gill Sans MT" panose="020B0502020104020203" pitchFamily="34" charset="0"/>
              </a:rPr>
              <a:t>پروتکل شامل فرمت و نوع پیامهای ارسالی و دریافتی و اعمال مربوط به آن است</a:t>
            </a:r>
            <a:endParaRPr lang="en-US" altLang="en-US" i="1">
              <a:solidFill>
                <a:srgbClr val="FF0000"/>
              </a:solidFill>
            </a:endParaRPr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2203111" y="2255838"/>
            <a:ext cx="4503737" cy="23622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30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1-</a:t>
            </a:r>
            <a:fld id="{6550F09B-D6AA-4A16-91B7-E5AED5457E12}" type="slidenum">
              <a:rPr lang="en-US" altLang="en-US" sz="1200">
                <a:latin typeface="Tahoma" panose="020B0604030504040204" pitchFamily="34" charset="0"/>
              </a:rPr>
              <a:pPr/>
              <a:t>32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a human protocol and a computer network protocol: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sp>
        <p:nvSpPr>
          <p:cNvPr id="45060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1" name="Picture 62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3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5064" name="Line 66"/>
          <p:cNvSpPr>
            <a:spLocks noChangeShapeType="1"/>
          </p:cNvSpPr>
          <p:nvPr/>
        </p:nvSpPr>
        <p:spPr bwMode="auto">
          <a:xfrm flipV="1">
            <a:off x="949325" y="3330575"/>
            <a:ext cx="2085975" cy="361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67"/>
          <p:cNvSpPr txBox="1">
            <a:spLocks noChangeArrowheads="1"/>
          </p:cNvSpPr>
          <p:nvPr/>
        </p:nvSpPr>
        <p:spPr bwMode="auto">
          <a:xfrm>
            <a:off x="1689100" y="3108325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Hi</a:t>
            </a:r>
          </a:p>
        </p:txBody>
      </p:sp>
      <p:sp>
        <p:nvSpPr>
          <p:cNvPr id="45066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7" name="Group 72"/>
          <p:cNvGrpSpPr>
            <a:grpSpLocks/>
          </p:cNvGrpSpPr>
          <p:nvPr/>
        </p:nvGrpSpPr>
        <p:grpSpPr bwMode="auto">
          <a:xfrm>
            <a:off x="1471613" y="3694113"/>
            <a:ext cx="1014412" cy="701675"/>
            <a:chOff x="761" y="2747"/>
            <a:chExt cx="639" cy="442"/>
          </a:xfrm>
        </p:grpSpPr>
        <p:sp>
          <p:nvSpPr>
            <p:cNvPr id="45128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45129" name="Text Box 69"/>
            <p:cNvSpPr txBox="1">
              <a:spLocks noChangeArrowheads="1"/>
            </p:cNvSpPr>
            <p:nvPr/>
          </p:nvSpPr>
          <p:spPr bwMode="auto">
            <a:xfrm>
              <a:off x="761" y="2747"/>
              <a:ext cx="639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CC0000"/>
                  </a:solidFill>
                </a:rPr>
                <a:t>Got the</a:t>
              </a:r>
            </a:p>
            <a:p>
              <a:pPr algn="ctr"/>
              <a:r>
                <a:rPr lang="en-US" altLang="en-US" sz="2000">
                  <a:solidFill>
                    <a:srgbClr val="CC0000"/>
                  </a:solidFill>
                </a:rPr>
                <a:t>time?</a:t>
              </a:r>
            </a:p>
          </p:txBody>
        </p:sp>
      </p:grpSp>
      <p:sp>
        <p:nvSpPr>
          <p:cNvPr id="45068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9" name="Group 76"/>
          <p:cNvGrpSpPr>
            <a:grpSpLocks/>
          </p:cNvGrpSpPr>
          <p:nvPr/>
        </p:nvGrpSpPr>
        <p:grpSpPr bwMode="auto">
          <a:xfrm>
            <a:off x="1565275" y="4338638"/>
            <a:ext cx="796925" cy="457200"/>
            <a:chOff x="1046" y="2771"/>
            <a:chExt cx="502" cy="288"/>
          </a:xfrm>
        </p:grpSpPr>
        <p:sp>
          <p:nvSpPr>
            <p:cNvPr id="45126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45127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CC0000"/>
                  </a:solidFill>
                </a:rPr>
                <a:t>2:00</a:t>
              </a:r>
            </a:p>
          </p:txBody>
        </p:sp>
      </p:grpSp>
      <p:sp>
        <p:nvSpPr>
          <p:cNvPr id="45070" name="Line 85"/>
          <p:cNvSpPr>
            <a:spLocks noChangeShapeType="1"/>
          </p:cNvSpPr>
          <p:nvPr/>
        </p:nvSpPr>
        <p:spPr bwMode="auto">
          <a:xfrm flipV="1">
            <a:off x="5165725" y="4525963"/>
            <a:ext cx="2343150" cy="4286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89"/>
          <p:cNvSpPr>
            <a:spLocks noChangeShapeType="1"/>
          </p:cNvSpPr>
          <p:nvPr/>
        </p:nvSpPr>
        <p:spPr bwMode="auto">
          <a:xfrm>
            <a:off x="5180013" y="2811463"/>
            <a:ext cx="2176462" cy="3476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90"/>
          <p:cNvSpPr>
            <a:spLocks noChangeShapeType="1"/>
          </p:cNvSpPr>
          <p:nvPr/>
        </p:nvSpPr>
        <p:spPr bwMode="auto">
          <a:xfrm flipV="1">
            <a:off x="5118100" y="3317875"/>
            <a:ext cx="2216150" cy="3984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92"/>
          <p:cNvSpPr>
            <a:spLocks noChangeArrowheads="1"/>
          </p:cNvSpPr>
          <p:nvPr/>
        </p:nvSpPr>
        <p:spPr bwMode="auto">
          <a:xfrm>
            <a:off x="5553075" y="3340100"/>
            <a:ext cx="1438275" cy="393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5074" name="Text Box 91"/>
          <p:cNvSpPr txBox="1">
            <a:spLocks noChangeArrowheads="1"/>
          </p:cNvSpPr>
          <p:nvPr/>
        </p:nvSpPr>
        <p:spPr bwMode="auto">
          <a:xfrm>
            <a:off x="5370513" y="3341688"/>
            <a:ext cx="1809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response</a:t>
            </a:r>
          </a:p>
        </p:txBody>
      </p:sp>
      <p:sp>
        <p:nvSpPr>
          <p:cNvPr id="45075" name="Line 94"/>
          <p:cNvSpPr>
            <a:spLocks noChangeShapeType="1"/>
          </p:cNvSpPr>
          <p:nvPr/>
        </p:nvSpPr>
        <p:spPr bwMode="auto">
          <a:xfrm>
            <a:off x="5165725" y="3963988"/>
            <a:ext cx="2400300" cy="4191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6" name="Group 97"/>
          <p:cNvGrpSpPr>
            <a:grpSpLocks/>
          </p:cNvGrpSpPr>
          <p:nvPr/>
        </p:nvGrpSpPr>
        <p:grpSpPr bwMode="auto">
          <a:xfrm>
            <a:off x="5378450" y="4029075"/>
            <a:ext cx="3794125" cy="366713"/>
            <a:chOff x="3212" y="2597"/>
            <a:chExt cx="2390" cy="231"/>
          </a:xfrm>
        </p:grpSpPr>
        <p:sp>
          <p:nvSpPr>
            <p:cNvPr id="45124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CC0000"/>
                </a:solidFill>
              </a:endParaRPr>
            </a:p>
          </p:txBody>
        </p:sp>
        <p:sp>
          <p:nvSpPr>
            <p:cNvPr id="45125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CC0000"/>
                  </a:solidFill>
                </a:rPr>
                <a:t>Get</a:t>
              </a:r>
              <a:r>
                <a:rPr lang="en-US" altLang="en-US" sz="1400">
                  <a:solidFill>
                    <a:srgbClr val="CC0000"/>
                  </a:solidFill>
                </a:rPr>
                <a:t> http://www.awl.com/kurose-ross</a:t>
              </a:r>
              <a:endParaRPr lang="en-US" altLang="en-US">
                <a:solidFill>
                  <a:srgbClr val="CC0000"/>
                </a:solidFill>
              </a:endParaRPr>
            </a:p>
          </p:txBody>
        </p:sp>
      </p:grpSp>
      <p:sp>
        <p:nvSpPr>
          <p:cNvPr id="45077" name="Rectangle 99"/>
          <p:cNvSpPr>
            <a:spLocks noChangeArrowheads="1"/>
          </p:cNvSpPr>
          <p:nvPr/>
        </p:nvSpPr>
        <p:spPr bwMode="auto">
          <a:xfrm>
            <a:off x="5934075" y="4624388"/>
            <a:ext cx="919163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45078" name="Text Box 100"/>
          <p:cNvSpPr txBox="1">
            <a:spLocks noChangeArrowheads="1"/>
          </p:cNvSpPr>
          <p:nvPr/>
        </p:nvSpPr>
        <p:spPr bwMode="auto">
          <a:xfrm>
            <a:off x="5900738" y="4510088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CC0000"/>
                </a:solidFill>
              </a:rPr>
              <a:t>&lt;file&gt;</a:t>
            </a:r>
          </a:p>
        </p:txBody>
      </p:sp>
      <p:sp>
        <p:nvSpPr>
          <p:cNvPr id="45079" name="Line 101"/>
          <p:cNvSpPr>
            <a:spLocks noChangeShapeType="1"/>
          </p:cNvSpPr>
          <p:nvPr/>
        </p:nvSpPr>
        <p:spPr bwMode="auto">
          <a:xfrm>
            <a:off x="4057650" y="2068513"/>
            <a:ext cx="0" cy="3573462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80" name="Group 105"/>
          <p:cNvGrpSpPr>
            <a:grpSpLocks/>
          </p:cNvGrpSpPr>
          <p:nvPr/>
        </p:nvGrpSpPr>
        <p:grpSpPr bwMode="auto">
          <a:xfrm>
            <a:off x="3735388" y="4972050"/>
            <a:ext cx="720725" cy="396875"/>
            <a:chOff x="2198" y="3221"/>
            <a:chExt cx="454" cy="250"/>
          </a:xfrm>
        </p:grpSpPr>
        <p:sp>
          <p:nvSpPr>
            <p:cNvPr id="45122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45123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4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chemeClr val="bg2"/>
                  </a:solidFill>
                </a:rPr>
                <a:t>time</a:t>
              </a:r>
            </a:p>
          </p:txBody>
        </p:sp>
      </p:grpSp>
      <p:sp>
        <p:nvSpPr>
          <p:cNvPr id="45081" name="Rectangle 52"/>
          <p:cNvSpPr>
            <a:spLocks noChangeArrowheads="1"/>
          </p:cNvSpPr>
          <p:nvPr/>
        </p:nvSpPr>
        <p:spPr bwMode="auto">
          <a:xfrm>
            <a:off x="5465763" y="2751138"/>
            <a:ext cx="1365250" cy="4397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5082" name="Text Box 91"/>
          <p:cNvSpPr txBox="1">
            <a:spLocks noChangeArrowheads="1"/>
          </p:cNvSpPr>
          <p:nvPr/>
        </p:nvSpPr>
        <p:spPr bwMode="auto">
          <a:xfrm>
            <a:off x="5414963" y="2682875"/>
            <a:ext cx="1809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TCP connection</a:t>
            </a:r>
          </a:p>
          <a:p>
            <a:pPr algn="ctr">
              <a:lnSpc>
                <a:spcPct val="85000"/>
              </a:lnSpc>
            </a:pPr>
            <a:r>
              <a:rPr lang="en-US" altLang="en-US" sz="1800">
                <a:solidFill>
                  <a:srgbClr val="CC0000"/>
                </a:solidFill>
              </a:rPr>
              <a:t>request</a:t>
            </a:r>
          </a:p>
        </p:txBody>
      </p:sp>
      <p:pic>
        <p:nvPicPr>
          <p:cNvPr id="45083" name="Picture 5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4" name="Rectangle 2"/>
          <p:cNvSpPr>
            <a:spLocks noChangeArrowheads="1"/>
          </p:cNvSpPr>
          <p:nvPr/>
        </p:nvSpPr>
        <p:spPr bwMode="auto">
          <a:xfrm>
            <a:off x="487363" y="206375"/>
            <a:ext cx="56578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What</a:t>
            </a:r>
            <a:r>
              <a:rPr lang="ja-JP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’</a:t>
            </a:r>
            <a:r>
              <a:rPr lang="en-US" altLang="ja-JP" sz="4400">
                <a:solidFill>
                  <a:srgbClr val="000099"/>
                </a:solidFill>
                <a:latin typeface="Gill Sans MT" panose="020B0502020104020203" pitchFamily="34" charset="0"/>
              </a:rPr>
              <a:t>s a protocol?</a:t>
            </a:r>
            <a:endParaRPr lang="en-US" altLang="en-US" sz="440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5085" name="Group 57"/>
          <p:cNvGrpSpPr>
            <a:grpSpLocks/>
          </p:cNvGrpSpPr>
          <p:nvPr/>
        </p:nvGrpSpPr>
        <p:grpSpPr bwMode="auto">
          <a:xfrm>
            <a:off x="7412038" y="2782888"/>
            <a:ext cx="431800" cy="755650"/>
            <a:chOff x="4140" y="429"/>
            <a:chExt cx="1425" cy="2396"/>
          </a:xfrm>
        </p:grpSpPr>
        <p:sp>
          <p:nvSpPr>
            <p:cNvPr id="45090" name="Freeform 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59"/>
            <p:cNvSpPr>
              <a:spLocks noChangeArrowheads="1"/>
            </p:cNvSpPr>
            <p:nvPr/>
          </p:nvSpPr>
          <p:spPr bwMode="auto">
            <a:xfrm>
              <a:off x="4208" y="429"/>
              <a:ext cx="1043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2" name="Freeform 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Rectangle 62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5095" name="Group 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20" name="AutoShape 64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21" name="AutoShape 65"/>
              <p:cNvSpPr>
                <a:spLocks noChangeArrowheads="1"/>
              </p:cNvSpPr>
              <p:nvPr/>
            </p:nvSpPr>
            <p:spPr bwMode="auto">
              <a:xfrm>
                <a:off x="625" y="2580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096" name="Rectangle 66"/>
            <p:cNvSpPr>
              <a:spLocks noChangeArrowheads="1"/>
            </p:cNvSpPr>
            <p:nvPr/>
          </p:nvSpPr>
          <p:spPr bwMode="auto">
            <a:xfrm>
              <a:off x="4224" y="1018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5097" name="Group 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18" name="AutoShape 68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19" name="AutoShape 69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098" name="Rectangle 70"/>
            <p:cNvSpPr>
              <a:spLocks noChangeArrowheads="1"/>
            </p:cNvSpPr>
            <p:nvPr/>
          </p:nvSpPr>
          <p:spPr bwMode="auto">
            <a:xfrm>
              <a:off x="4219" y="1360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9" name="Rectangle 71"/>
            <p:cNvSpPr>
              <a:spLocks noChangeArrowheads="1"/>
            </p:cNvSpPr>
            <p:nvPr/>
          </p:nvSpPr>
          <p:spPr bwMode="auto">
            <a:xfrm>
              <a:off x="4229" y="1657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5100" name="Group 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16" name="AutoShape 7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17" name="AutoShape 74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101" name="Freeform 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02" name="Group 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14" name="AutoShape 77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15" name="AutoShape 7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2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103" name="Rectangle 79"/>
            <p:cNvSpPr>
              <a:spLocks noChangeArrowheads="1"/>
            </p:cNvSpPr>
            <p:nvPr/>
          </p:nvSpPr>
          <p:spPr bwMode="auto">
            <a:xfrm>
              <a:off x="5251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4" name="Freeform 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Oval 82"/>
            <p:cNvSpPr>
              <a:spLocks noChangeArrowheads="1"/>
            </p:cNvSpPr>
            <p:nvPr/>
          </p:nvSpPr>
          <p:spPr bwMode="auto">
            <a:xfrm>
              <a:off x="5518" y="2609"/>
              <a:ext cx="47" cy="10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7" name="Freeform 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AutoShape 84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9" name="AutoShape 85"/>
            <p:cNvSpPr>
              <a:spLocks noChangeArrowheads="1"/>
            </p:cNvSpPr>
            <p:nvPr/>
          </p:nvSpPr>
          <p:spPr bwMode="auto">
            <a:xfrm>
              <a:off x="4208" y="2709"/>
              <a:ext cx="1069" cy="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0" name="Oval 86"/>
            <p:cNvSpPr>
              <a:spLocks noChangeArrowheads="1"/>
            </p:cNvSpPr>
            <p:nvPr/>
          </p:nvSpPr>
          <p:spPr bwMode="auto">
            <a:xfrm>
              <a:off x="4308" y="2382"/>
              <a:ext cx="157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1" name="Oval 87"/>
            <p:cNvSpPr>
              <a:spLocks noChangeArrowheads="1"/>
            </p:cNvSpPr>
            <p:nvPr/>
          </p:nvSpPr>
          <p:spPr bwMode="auto">
            <a:xfrm>
              <a:off x="4486" y="2382"/>
              <a:ext cx="162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45112" name="Oval 88"/>
            <p:cNvSpPr>
              <a:spLocks noChangeArrowheads="1"/>
            </p:cNvSpPr>
            <p:nvPr/>
          </p:nvSpPr>
          <p:spPr bwMode="auto">
            <a:xfrm>
              <a:off x="4664" y="2382"/>
              <a:ext cx="157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3" name="Rectangle 89"/>
            <p:cNvSpPr>
              <a:spLocks noChangeArrowheads="1"/>
            </p:cNvSpPr>
            <p:nvPr/>
          </p:nvSpPr>
          <p:spPr bwMode="auto">
            <a:xfrm>
              <a:off x="5062" y="1833"/>
              <a:ext cx="84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5086" name="Group 90"/>
          <p:cNvGrpSpPr>
            <a:grpSpLocks/>
          </p:cNvGrpSpPr>
          <p:nvPr/>
        </p:nvGrpSpPr>
        <p:grpSpPr bwMode="auto">
          <a:xfrm>
            <a:off x="4275138" y="2339975"/>
            <a:ext cx="893762" cy="828675"/>
            <a:chOff x="-44" y="1473"/>
            <a:chExt cx="981" cy="1105"/>
          </a:xfrm>
        </p:grpSpPr>
        <p:pic>
          <p:nvPicPr>
            <p:cNvPr id="45088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89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50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1-</a:t>
            </a:r>
            <a:fld id="{66A1CADC-1FD9-43AA-8CC4-1DCC1D5CDE0A}" type="slidenum">
              <a:rPr lang="en-US" altLang="en-US" sz="1200">
                <a:latin typeface="Tahoma" panose="020B0604030504040204" pitchFamily="34" charset="0"/>
              </a:rPr>
              <a:pPr/>
              <a:t>33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8062" y="101600"/>
            <a:ext cx="4740275" cy="742950"/>
          </a:xfrm>
        </p:spPr>
        <p:txBody>
          <a:bodyPr>
            <a:normAutofit fontScale="90000"/>
          </a:bodyPr>
          <a:lstStyle/>
          <a:p>
            <a:r>
              <a:rPr lang="fa-IR" sz="3600" b="1" smtClean="0">
                <a:cs typeface="B Titr" panose="00000700000000000000" pitchFamily="2" charset="-78"/>
              </a:rPr>
              <a:t>اینترنت – نگاه سرویس گرایانه</a:t>
            </a:r>
            <a:endParaRPr lang="en-US" sz="4800" b="1">
              <a:cs typeface="B Titr" panose="000007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11" y="730250"/>
            <a:ext cx="4295837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" name="Rectangle 3"/>
          <p:cNvSpPr txBox="1">
            <a:spLocks noChangeArrowheads="1"/>
          </p:cNvSpPr>
          <p:nvPr/>
        </p:nvSpPr>
        <p:spPr>
          <a:xfrm>
            <a:off x="4630271" y="881343"/>
            <a:ext cx="441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800" b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Titr" panose="00000700000000000000" pitchFamily="2" charset="-78"/>
              </a:rPr>
              <a:t>زیر ساختی ارتباطی است</a:t>
            </a:r>
            <a:endParaRPr kumimoji="0" lang="en-US" sz="2800" b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400" b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امکان پیاده سازی کاربردهای توزیع شده را فراهم می آورد.</a:t>
            </a:r>
            <a:endParaRPr kumimoji="0" lang="en-US" sz="2400" b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fa-IR" sz="2400" smtClean="0">
                <a:cs typeface="B Titr" panose="00000700000000000000" pitchFamily="2" charset="-78"/>
              </a:rPr>
              <a:t>وب، ایمیل، بازیها، تجارت الکترونیک، اشتراک فایلها و ...</a:t>
            </a:r>
            <a:endParaRPr lang="en-US" sz="2400">
              <a:cs typeface="B Titr" panose="000007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800" smtClean="0">
                <a:solidFill>
                  <a:srgbClr val="FF0000"/>
                </a:solidFill>
                <a:cs typeface="B Titr" panose="00000700000000000000" pitchFamily="2" charset="-78"/>
              </a:rPr>
              <a:t>فراهم کننده سرویس های ارتباطی برای برنامه های کاربردی</a:t>
            </a:r>
            <a:endParaRPr lang="en-US" sz="280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400" b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انتقال مطمئن از مبدا به مقصد</a:t>
            </a:r>
          </a:p>
          <a:p>
            <a:pPr marL="742950" marR="0" lvl="1" indent="-28575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fa-IR" sz="2400" smtClean="0">
                <a:cs typeface="B Titr" panose="00000700000000000000" pitchFamily="2" charset="-78"/>
              </a:rPr>
              <a:t>انتقال غیر مطمئن </a:t>
            </a:r>
            <a:r>
              <a:rPr lang="en-US" sz="2400" smtClean="0">
                <a:cs typeface="B Titr" panose="00000700000000000000" pitchFamily="2" charset="-78"/>
              </a:rPr>
              <a:t>(best effort)</a:t>
            </a:r>
            <a:endParaRPr kumimoji="0" lang="en-US" sz="2400" b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7751710"/>
              </p:ext>
            </p:extLst>
          </p:nvPr>
        </p:nvGraphicFramePr>
        <p:xfrm>
          <a:off x="228600" y="170815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228600"/>
            <a:ext cx="7924800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3600" b="1" smtClean="0">
                <a:solidFill>
                  <a:srgbClr val="FFFF00"/>
                </a:solidFill>
                <a:cs typeface="B Titr" panose="00000700000000000000" pitchFamily="2" charset="-78"/>
              </a:rPr>
              <a:t>زیر ساخت ارتباطی شبکه (زیر شبکه)</a:t>
            </a:r>
          </a:p>
          <a:p>
            <a:pPr algn="ctr"/>
            <a:r>
              <a:rPr lang="en-US" sz="3600" b="1" smtClean="0">
                <a:solidFill>
                  <a:srgbClr val="FFFF00"/>
                </a:solidFill>
                <a:cs typeface="B Titr" panose="00000700000000000000" pitchFamily="2" charset="-78"/>
              </a:rPr>
              <a:t>Network Infrastructure (Network Core)</a:t>
            </a:r>
            <a:endParaRPr lang="fa-IR" sz="3600" b="1" smtClean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90067369"/>
              </p:ext>
            </p:extLst>
          </p:nvPr>
        </p:nvGraphicFramePr>
        <p:xfrm>
          <a:off x="76200" y="914400"/>
          <a:ext cx="9067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228600"/>
            <a:ext cx="7924800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3600" b="1" smtClean="0">
                <a:solidFill>
                  <a:srgbClr val="FFFF00"/>
                </a:solidFill>
                <a:cs typeface="B Titr" panose="00000700000000000000" pitchFamily="2" charset="-78"/>
              </a:rPr>
              <a:t>زیر ساخت ارتباطی شبکه (زیر شبکه)</a:t>
            </a:r>
          </a:p>
          <a:p>
            <a:pPr algn="ctr"/>
            <a:r>
              <a:rPr lang="en-US" sz="3600" b="1" smtClean="0">
                <a:solidFill>
                  <a:srgbClr val="FFFF00"/>
                </a:solidFill>
                <a:cs typeface="B Titr" panose="00000700000000000000" pitchFamily="2" charset="-78"/>
              </a:rPr>
              <a:t>Network Infrastructure (Network Core)</a:t>
            </a:r>
            <a:endParaRPr lang="fa-IR" sz="3600" b="1" smtClean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67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25" y="95250"/>
            <a:ext cx="4740275" cy="742950"/>
          </a:xfrm>
        </p:spPr>
        <p:txBody>
          <a:bodyPr>
            <a:normAutofit/>
          </a:bodyPr>
          <a:lstStyle/>
          <a:p>
            <a:r>
              <a:rPr lang="fa-IR" sz="3600" b="1" smtClean="0">
                <a:cs typeface="B Titr" panose="00000700000000000000" pitchFamily="2" charset="-78"/>
              </a:rPr>
              <a:t>اینترنت – نگاه نزدیک تر</a:t>
            </a:r>
            <a:endParaRPr lang="en-US" sz="4800" b="1">
              <a:cs typeface="B Titr" panose="00000700000000000000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163" y="609600"/>
            <a:ext cx="4295837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" name="Rectangle 3"/>
          <p:cNvSpPr txBox="1">
            <a:spLocks noChangeArrowheads="1"/>
          </p:cNvSpPr>
          <p:nvPr/>
        </p:nvSpPr>
        <p:spPr>
          <a:xfrm>
            <a:off x="228600" y="990600"/>
            <a:ext cx="44196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fa-IR" sz="2800" b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Titr" panose="00000700000000000000" pitchFamily="2" charset="-78"/>
              </a:rPr>
              <a:t>مرزهای شبکه</a:t>
            </a:r>
            <a:endParaRPr kumimoji="0" lang="en-US" sz="2800" b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400" b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برنامه های کاربردی و میزبانها</a:t>
            </a:r>
            <a:endParaRPr kumimoji="0" lang="en-US" sz="2400" b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fa-IR" sz="2800" smtClean="0">
                <a:solidFill>
                  <a:srgbClr val="FF0000"/>
                </a:solidFill>
                <a:cs typeface="B Titr" panose="00000700000000000000" pitchFamily="2" charset="-78"/>
              </a:rPr>
              <a:t>شبکه های دستری، رسانه های فیزیکی</a:t>
            </a:r>
          </a:p>
          <a:p>
            <a:pPr marL="800100" lvl="1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fa-IR" sz="2800" smtClean="0">
                <a:solidFill>
                  <a:srgbClr val="FF0000"/>
                </a:solidFill>
                <a:cs typeface="B Titr" panose="00000700000000000000" pitchFamily="2" charset="-78"/>
              </a:rPr>
              <a:t>سیمی، بی سیم</a:t>
            </a:r>
          </a:p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fa-IR" sz="2800" smtClean="0">
                <a:solidFill>
                  <a:srgbClr val="FF0000"/>
                </a:solidFill>
                <a:cs typeface="B Titr" panose="00000700000000000000" pitchFamily="2" charset="-78"/>
              </a:rPr>
              <a:t>هسته (زیرساخت) شبکه</a:t>
            </a:r>
            <a:endParaRPr lang="en-US" sz="280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400" b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مسیریابهای متصل بهم</a:t>
            </a:r>
          </a:p>
          <a:p>
            <a:pPr marL="742950" marR="0" lvl="1" indent="-28575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fa-IR" sz="2400" smtClean="0">
                <a:cs typeface="B Titr" panose="00000700000000000000" pitchFamily="2" charset="-78"/>
              </a:rPr>
              <a:t>تشکیل دهنده شبکه ای از شبکه ها</a:t>
            </a:r>
            <a:endParaRPr kumimoji="0" lang="en-US" sz="2400" b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4876800" cy="1295400"/>
          </a:xfrm>
        </p:spPr>
        <p:txBody>
          <a:bodyPr>
            <a:normAutofit/>
          </a:bodyPr>
          <a:lstStyle/>
          <a:p>
            <a:r>
              <a:rPr lang="fa-IR" b="1" smtClean="0">
                <a:cs typeface="B Titr" panose="00000700000000000000" pitchFamily="2" charset="-78"/>
              </a:rPr>
              <a:t>مرزهای شبکه</a:t>
            </a:r>
            <a:r>
              <a:rPr lang="fa-IR" b="1" smtClean="0"/>
              <a:t/>
            </a:r>
            <a:br>
              <a:rPr lang="fa-IR" b="1" smtClean="0"/>
            </a:br>
            <a:r>
              <a:rPr lang="en-US" b="1" smtClean="0"/>
              <a:t>The </a:t>
            </a:r>
            <a:r>
              <a:rPr lang="en-US" b="1"/>
              <a:t>network </a:t>
            </a:r>
            <a:r>
              <a:rPr lang="en-US" b="1" smtClean="0"/>
              <a:t>edge</a:t>
            </a:r>
            <a:endParaRPr lang="en-US" b="1"/>
          </a:p>
        </p:txBody>
      </p:sp>
      <p:sp>
        <p:nvSpPr>
          <p:cNvPr id="2170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1226" y="1371600"/>
            <a:ext cx="4651375" cy="1582738"/>
          </a:xfrm>
        </p:spPr>
        <p:txBody>
          <a:bodyPr>
            <a:normAutofit fontScale="92500" lnSpcReduction="10000"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سیستم های پایانی (میزبانها)</a:t>
            </a:r>
            <a:endParaRPr lang="en-US" sz="2000">
              <a:cs typeface="B Titr" panose="00000700000000000000" pitchFamily="2" charset="-78"/>
            </a:endParaRPr>
          </a:p>
          <a:p>
            <a:pPr lvl="1" algn="r" rtl="1">
              <a:buFont typeface="Wingdings" pitchFamily="2" charset="2"/>
              <a:buChar char="v"/>
            </a:pPr>
            <a:r>
              <a:rPr lang="fa-IR" sz="1800" smtClean="0">
                <a:cs typeface="B Titr" panose="00000700000000000000" pitchFamily="2" charset="-78"/>
              </a:rPr>
              <a:t>برنامه های کاربردی شبکه را اجرا می کنند.</a:t>
            </a:r>
            <a:endParaRPr lang="en-US" sz="1800">
              <a:cs typeface="B Titr" panose="00000700000000000000" pitchFamily="2" charset="-78"/>
            </a:endParaRPr>
          </a:p>
          <a:p>
            <a:pPr lvl="1" algn="r" rtl="1">
              <a:buFont typeface="Wingdings" pitchFamily="2" charset="2"/>
              <a:buChar char="v"/>
            </a:pPr>
            <a:r>
              <a:rPr lang="fa-IR" sz="1800" smtClean="0">
                <a:cs typeface="B Titr" panose="00000700000000000000" pitchFamily="2" charset="-78"/>
              </a:rPr>
              <a:t>مانند برنامه های وب، ایمیل و ...</a:t>
            </a:r>
            <a:endParaRPr lang="en-US" sz="1800">
              <a:cs typeface="B Titr" panose="00000700000000000000" pitchFamily="2" charset="-78"/>
            </a:endParaRPr>
          </a:p>
          <a:p>
            <a:pPr lvl="1" algn="r" rtl="1">
              <a:buFont typeface="Wingdings" pitchFamily="2" charset="2"/>
              <a:buChar char="v"/>
            </a:pPr>
            <a:r>
              <a:rPr lang="fa-IR" sz="1800" smtClean="0">
                <a:cs typeface="B Titr" panose="00000700000000000000" pitchFamily="2" charset="-78"/>
              </a:rPr>
              <a:t>در مرزهای شبکه قرار دارند.</a:t>
            </a:r>
            <a:endParaRPr lang="en-US" sz="1800">
              <a:cs typeface="B Titr" panose="00000700000000000000" pitchFamily="2" charset="-7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72372" y="2840738"/>
            <a:ext cx="4651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fa-IR" sz="2400" smtClean="0">
                <a:solidFill>
                  <a:srgbClr val="FF0000"/>
                </a:solidFill>
                <a:latin typeface="Comic Sans MS" pitchFamily="66" charset="0"/>
                <a:cs typeface="B Titr" panose="00000700000000000000" pitchFamily="2" charset="-78"/>
              </a:rPr>
              <a:t>مدل مشتری/سرویس دهنده</a:t>
            </a:r>
            <a:endParaRPr lang="en-US" sz="1600">
              <a:latin typeface="Comic Sans MS" pitchFamily="66" charset="0"/>
              <a:cs typeface="B Titr" panose="00000700000000000000" pitchFamily="2" charset="-78"/>
            </a:endParaRPr>
          </a:p>
          <a:p>
            <a:pPr marL="742950" lvl="1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fa-IR" smtClean="0">
                <a:latin typeface="Comic Sans MS" pitchFamily="66" charset="0"/>
                <a:cs typeface="B Titr" panose="00000700000000000000" pitchFamily="2" charset="-78"/>
              </a:rPr>
              <a:t>مشتری درخواست می کند و از سرور همیشه روشن، سرویس دریافت می کند.</a:t>
            </a:r>
            <a:endParaRPr lang="en-US">
              <a:latin typeface="Comic Sans MS" pitchFamily="66" charset="0"/>
              <a:cs typeface="B Titr" panose="00000700000000000000" pitchFamily="2" charset="-78"/>
            </a:endParaRPr>
          </a:p>
          <a:p>
            <a:pPr marL="742950" lvl="1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fa-IR" smtClean="0">
                <a:latin typeface="Comic Sans MS" pitchFamily="66" charset="0"/>
                <a:cs typeface="B Titr" panose="00000700000000000000" pitchFamily="2" charset="-78"/>
              </a:rPr>
              <a:t>مانند مرورگر مشتری / سرور وب</a:t>
            </a:r>
          </a:p>
          <a:p>
            <a:pPr marL="742950" lvl="1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fa-IR" smtClean="0">
                <a:latin typeface="Comic Sans MS" pitchFamily="66" charset="0"/>
                <a:cs typeface="B Titr" panose="00000700000000000000" pitchFamily="2" charset="-78"/>
              </a:rPr>
              <a:t>مشتری ایمیل / سرور ایمیل</a:t>
            </a:r>
            <a:endParaRPr lang="en-US">
              <a:latin typeface="Comic Sans MS" pitchFamily="66" charset="0"/>
              <a:cs typeface="B Titr" panose="00000700000000000000" pitchFamily="2" charset="-78"/>
            </a:endParaRP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101225" y="4706354"/>
            <a:ext cx="46513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fa-IR" sz="2400" b="1" smtClean="0">
                <a:solidFill>
                  <a:srgbClr val="FF0000"/>
                </a:solidFill>
                <a:latin typeface="Comic Sans MS" pitchFamily="66" charset="0"/>
                <a:cs typeface="B Titr" panose="00000700000000000000" pitchFamily="2" charset="-78"/>
              </a:rPr>
              <a:t>مدل همتا به همتا</a:t>
            </a:r>
            <a:endParaRPr lang="en-US" sz="1600" b="1">
              <a:latin typeface="Comic Sans MS" pitchFamily="66" charset="0"/>
              <a:cs typeface="B Titr" panose="00000700000000000000" pitchFamily="2" charset="-78"/>
            </a:endParaRPr>
          </a:p>
          <a:p>
            <a:pPr marL="742950" lvl="1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fa-IR" b="1" smtClean="0">
                <a:latin typeface="Comic Sans MS" pitchFamily="66" charset="0"/>
                <a:cs typeface="B Titr" panose="00000700000000000000" pitchFamily="2" charset="-78"/>
              </a:rPr>
              <a:t>بدون </a:t>
            </a:r>
            <a:r>
              <a:rPr lang="fa-IR" b="1">
                <a:latin typeface="Comic Sans MS" pitchFamily="66" charset="0"/>
                <a:cs typeface="B Titr" panose="00000700000000000000" pitchFamily="2" charset="-78"/>
              </a:rPr>
              <a:t>استفاده (حداقل </a:t>
            </a:r>
            <a:r>
              <a:rPr lang="fa-IR" b="1" smtClean="0">
                <a:latin typeface="Comic Sans MS" pitchFamily="66" charset="0"/>
                <a:cs typeface="B Titr" panose="00000700000000000000" pitchFamily="2" charset="-78"/>
              </a:rPr>
              <a:t>استفاده) از سرورهای اختصاصی یا</a:t>
            </a:r>
            <a:endParaRPr lang="en-US" b="1">
              <a:latin typeface="Comic Sans MS" pitchFamily="66" charset="0"/>
              <a:cs typeface="B Titr" panose="00000700000000000000" pitchFamily="2" charset="-78"/>
            </a:endParaRPr>
          </a:p>
          <a:p>
            <a:pPr marL="742950" lvl="1" indent="-285750" algn="r" rtl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fa-IR" b="1" smtClean="0">
                <a:latin typeface="Comic Sans MS" pitchFamily="66" charset="0"/>
                <a:cs typeface="B Titr" panose="00000700000000000000" pitchFamily="2" charset="-78"/>
              </a:rPr>
              <a:t>همانند  اسکاپی و بیت تورنت</a:t>
            </a:r>
          </a:p>
          <a:p>
            <a:pPr lvl="2" algn="r" rtl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b="1" smtClean="0">
                <a:latin typeface="Comic Sans MS" pitchFamily="66" charset="0"/>
                <a:cs typeface="B Titr" panose="00000700000000000000" pitchFamily="2" charset="-78"/>
              </a:rPr>
              <a:t>Skype</a:t>
            </a:r>
            <a:r>
              <a:rPr lang="en-US" b="1">
                <a:latin typeface="Comic Sans MS" pitchFamily="66" charset="0"/>
                <a:cs typeface="B Titr" panose="00000700000000000000" pitchFamily="2" charset="-78"/>
              </a:rPr>
              <a:t>,  </a:t>
            </a:r>
            <a:r>
              <a:rPr lang="en-US" b="1" err="1" smtClean="0">
                <a:latin typeface="Comic Sans MS" pitchFamily="66" charset="0"/>
                <a:cs typeface="B Titr" panose="00000700000000000000" pitchFamily="2" charset="-78"/>
              </a:rPr>
              <a:t>BitTorrent</a:t>
            </a:r>
            <a:endParaRPr lang="en-US" b="1">
              <a:latin typeface="Comic Sans MS" pitchFamily="66" charset="0"/>
              <a:cs typeface="B Titr" panose="000007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3746"/>
            <a:ext cx="4350475" cy="59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915400" cy="1295400"/>
          </a:xfrm>
        </p:spPr>
        <p:txBody>
          <a:bodyPr>
            <a:normAutofit/>
          </a:bodyPr>
          <a:lstStyle/>
          <a:p>
            <a:r>
              <a:rPr lang="en-US" b="1" cap="none" dirty="0" smtClean="0">
                <a:cs typeface="B Titr" panose="00000700000000000000" pitchFamily="2" charset="-78"/>
              </a:rPr>
              <a:t>Packet Switching(PS) vs Circuit Switching(CS)</a:t>
            </a:r>
            <a:endParaRPr lang="en-US" b="1" cap="none" dirty="0"/>
          </a:p>
        </p:txBody>
      </p:sp>
      <p:sp>
        <p:nvSpPr>
          <p:cNvPr id="361" name="Slide Number Placeholder 3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58" name="Rectangle 3"/>
          <p:cNvSpPr txBox="1">
            <a:spLocks noChangeArrowheads="1"/>
          </p:cNvSpPr>
          <p:nvPr/>
        </p:nvSpPr>
        <p:spPr>
          <a:xfrm>
            <a:off x="0" y="1238251"/>
            <a:ext cx="8458670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a-IR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Titr" panose="00000700000000000000" pitchFamily="2" charset="-78"/>
              </a:rPr>
              <a:t>سئویچینگ مداری </a:t>
            </a:r>
            <a:endParaRPr kumimoji="0" lang="en-US" sz="240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342900" lvl="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400" dirty="0" smtClean="0">
                <a:cs typeface="B Titr" panose="00000700000000000000" pitchFamily="2" charset="-78"/>
              </a:rPr>
              <a:t>شبیه خطوط تلفن عمل میکند</a:t>
            </a:r>
          </a:p>
          <a:p>
            <a:pPr marL="342900" lvl="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400" dirty="0" smtClean="0">
                <a:cs typeface="B Titr" panose="00000700000000000000" pitchFamily="2" charset="-78"/>
              </a:rPr>
              <a:t>یک خط فیزیکی باید برای کاربر رزرو شود</a:t>
            </a:r>
          </a:p>
          <a:p>
            <a:pPr marL="342900" lvl="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400" dirty="0" smtClean="0">
                <a:cs typeface="B Titr" panose="00000700000000000000" pitchFamily="2" charset="-78"/>
              </a:rPr>
              <a:t>پهنای کانال ممکن است درست استفاده نشود و کارایی پایین است</a:t>
            </a:r>
          </a:p>
          <a:p>
            <a:pPr marL="342900" lvl="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400" dirty="0" smtClean="0">
                <a:cs typeface="B Titr" panose="00000700000000000000" pitchFamily="2" charset="-78"/>
              </a:rPr>
              <a:t>تعداد کاربران محدود است</a:t>
            </a:r>
          </a:p>
          <a:p>
            <a:pPr lvl="0" algn="r" rtl="1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a-I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Titr" panose="00000700000000000000" pitchFamily="2" charset="-78"/>
              </a:rPr>
              <a:t>سئویچینگ بسته ای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شبیه سیستم پست عمل میکند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dirty="0" smtClean="0">
                <a:cs typeface="B Titr" panose="00000700000000000000" pitchFamily="2" charset="-78"/>
              </a:rPr>
              <a:t>یک کانال اصلی برای همه به اشتراک گذاشته میشود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تعداد کاربران میتواند خیلی زیاد شود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b="1" noProof="0" dirty="0" smtClean="0">
                <a:cs typeface="B Titr" panose="00000700000000000000" pitchFamily="2" charset="-78"/>
              </a:rPr>
              <a:t>پهنای باند کانال کارایی بالاتری دارد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0" y="304800"/>
            <a:ext cx="8686800" cy="8382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 rtl="1" eaLnBrk="1" hangingPunct="1">
              <a:buFontTx/>
              <a:buNone/>
            </a:pPr>
            <a:r>
              <a:rPr lang="fa-IR" sz="4000" b="1" smtClean="0">
                <a:solidFill>
                  <a:schemeClr val="bg1"/>
                </a:solidFill>
                <a:cs typeface="B Titr" panose="00000700000000000000" pitchFamily="2" charset="-78"/>
              </a:rPr>
              <a:t>منافع شبکه (دلایل استفاده از شبکه)</a:t>
            </a:r>
            <a:endParaRPr lang="en-US" sz="4000" b="1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2519573"/>
              </p:ext>
            </p:extLst>
          </p:nvPr>
        </p:nvGraphicFramePr>
        <p:xfrm>
          <a:off x="152400" y="1371600"/>
          <a:ext cx="8686800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4876800" cy="1295400"/>
          </a:xfrm>
        </p:spPr>
        <p:txBody>
          <a:bodyPr>
            <a:normAutofit/>
          </a:bodyPr>
          <a:lstStyle/>
          <a:p>
            <a:r>
              <a:rPr lang="fa-IR" b="1" smtClean="0">
                <a:cs typeface="B Titr" panose="00000700000000000000" pitchFamily="2" charset="-78"/>
              </a:rPr>
              <a:t>شبکه های دستری</a:t>
            </a:r>
            <a:r>
              <a:rPr lang="fa-IR" b="1" smtClean="0"/>
              <a:t/>
            </a:r>
            <a:br>
              <a:rPr lang="fa-IR" b="1" smtClean="0"/>
            </a:br>
            <a:r>
              <a:rPr lang="en-US" b="1" smtClean="0"/>
              <a:t>Access network</a:t>
            </a:r>
            <a:endParaRPr lang="en-US" b="1"/>
          </a:p>
        </p:txBody>
      </p:sp>
      <p:sp>
        <p:nvSpPr>
          <p:cNvPr id="361" name="Slide Number Placeholder 3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58" name="Rectangle 3"/>
          <p:cNvSpPr txBox="1">
            <a:spLocks noChangeArrowheads="1"/>
          </p:cNvSpPr>
          <p:nvPr/>
        </p:nvSpPr>
        <p:spPr>
          <a:xfrm>
            <a:off x="0" y="1528762"/>
            <a:ext cx="4419600" cy="5010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a-IR" sz="240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Titr" panose="00000700000000000000" pitchFamily="2" charset="-78"/>
              </a:rPr>
              <a:t>سوال؟ سیستم های پایانی چگونه به مسیریابهای مرزی متصل می شوند؟</a:t>
            </a:r>
            <a:endParaRPr kumimoji="0" lang="en-US" sz="2400" i="1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342900" lvl="0" indent="-34290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fa-IR" sz="2400" smtClean="0">
                <a:cs typeface="B Titr" panose="00000700000000000000" pitchFamily="2" charset="-78"/>
              </a:rPr>
              <a:t>شبکه های دسترسی خانگی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شبکه های دسترسی سازمانی (دانشگاهها</a:t>
            </a:r>
            <a:r>
              <a:rPr kumimoji="0" lang="fa-IR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 و شرکت ها)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a-IR" sz="2400" baseline="0" smtClean="0">
                <a:cs typeface="B Titr" panose="00000700000000000000" pitchFamily="2" charset="-78"/>
              </a:rPr>
              <a:t>شبکه</a:t>
            </a:r>
            <a:r>
              <a:rPr lang="fa-IR" sz="2400" smtClean="0">
                <a:cs typeface="B Titr" panose="00000700000000000000" pitchFamily="2" charset="-78"/>
              </a:rPr>
              <a:t> های دسترسی بیسیم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a-IR" sz="24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Titr" panose="00000700000000000000" pitchFamily="2" charset="-78"/>
              </a:rPr>
              <a:t>بخاطر داشته باشید!</a:t>
            </a:r>
            <a:endParaRPr kumimoji="0" lang="en-US" sz="2400" b="0" i="1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پهنای باند (بیت بر ثانیه) یک شبکه چقدر است؟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Titr" panose="000007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اختصاصی است یا شتراکی؟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/>
            </a:r>
            <a:b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</a:b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Titr" panose="00000700000000000000" pitchFamily="2" charset="-78"/>
              </a:rPr>
              <a:t>(shared or dedicated?)</a:t>
            </a: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2632"/>
            <a:ext cx="4648200" cy="632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1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96758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rtl="1"/>
            <a:r>
              <a:rPr lang="fa-IR" sz="4000" b="1" smtClean="0">
                <a:solidFill>
                  <a:schemeClr val="bg1"/>
                </a:solidFill>
                <a:cs typeface="B Titr" panose="00000700000000000000" pitchFamily="2" charset="-78"/>
              </a:rPr>
              <a:t> دسترسی خانگی – ارتباط نقطه به نقطه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43753" y="1449540"/>
            <a:ext cx="8243047" cy="2587625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از طریق مودم شماره گیری</a:t>
            </a:r>
            <a:endParaRPr lang="en-US" sz="2400"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>
                <a:cs typeface="B Titr" panose="00000700000000000000" pitchFamily="2" charset="-78"/>
              </a:rPr>
              <a:t> </a:t>
            </a:r>
            <a:r>
              <a:rPr lang="fa-IR" smtClean="0">
                <a:cs typeface="B Titr" panose="00000700000000000000" pitchFamily="2" charset="-78"/>
              </a:rPr>
              <a:t>با حداکثر سرعت </a:t>
            </a:r>
            <a:r>
              <a:rPr lang="en-US" b="1" smtClean="0">
                <a:cs typeface="B Titr" panose="00000700000000000000" pitchFamily="2" charset="-78"/>
              </a:rPr>
              <a:t>kbps</a:t>
            </a:r>
            <a:r>
              <a:rPr lang="fa-IR" smtClean="0">
                <a:cs typeface="B Titr" panose="00000700000000000000" pitchFamily="2" charset="-78"/>
              </a:rPr>
              <a:t>56</a:t>
            </a:r>
            <a:r>
              <a:rPr lang="en-US" smtClean="0">
                <a:cs typeface="B Titr" panose="00000700000000000000" pitchFamily="2" charset="-78"/>
              </a:rPr>
              <a:t> </a:t>
            </a:r>
            <a:r>
              <a:rPr lang="fa-IR" smtClean="0">
                <a:cs typeface="B Titr" panose="00000700000000000000" pitchFamily="2" charset="-78"/>
              </a:rPr>
              <a:t> مستقیماً به مسیریاب دسترسی دارد.</a:t>
            </a:r>
            <a:endParaRPr lang="en-US"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smtClean="0">
                <a:cs typeface="B Titr" panose="00000700000000000000" pitchFamily="2" charset="-78"/>
              </a:rPr>
              <a:t>همزمان امکان ارتباط به اینترنت و مکالمه تلفنی وجود ندارد. </a:t>
            </a:r>
            <a:r>
              <a:rPr lang="fa-IR" smtClean="0">
                <a:solidFill>
                  <a:srgbClr val="FF0000"/>
                </a:solidFill>
                <a:cs typeface="B Titr" panose="00000700000000000000" pitchFamily="2" charset="-78"/>
              </a:rPr>
              <a:t>(همواره روشن نیست</a:t>
            </a:r>
            <a:r>
              <a:rPr lang="fa-IR" smtClean="0">
                <a:cs typeface="B Titr" panose="00000700000000000000" pitchFamily="2" charset="-78"/>
              </a:rPr>
              <a:t>)</a:t>
            </a:r>
            <a:endParaRPr lang="en-US" sz="2000">
              <a:solidFill>
                <a:schemeClr val="accent2"/>
              </a:solidFill>
              <a:cs typeface="B Titr" panose="00000700000000000000" pitchFamily="2" charset="-78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0" y="4011270"/>
            <a:ext cx="2895600" cy="2160930"/>
            <a:chOff x="836613" y="1737177"/>
            <a:chExt cx="2584450" cy="1830387"/>
          </a:xfrm>
        </p:grpSpPr>
        <p:graphicFrame>
          <p:nvGraphicFramePr>
            <p:cNvPr id="22323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7470949"/>
                </p:ext>
              </p:extLst>
            </p:nvPr>
          </p:nvGraphicFramePr>
          <p:xfrm>
            <a:off x="836613" y="1737177"/>
            <a:ext cx="730250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0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613" y="1737177"/>
                          <a:ext cx="730250" cy="638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323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3098649"/>
                </p:ext>
              </p:extLst>
            </p:nvPr>
          </p:nvGraphicFramePr>
          <p:xfrm>
            <a:off x="1631950" y="1973714"/>
            <a:ext cx="490538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1" name="Clip" r:id="rId6" imgW="676440" imgH="485640" progId="">
                    <p:embed/>
                  </p:oleObj>
                </mc:Choice>
                <mc:Fallback>
                  <p:oleObj name="Clip" r:id="rId6" imgW="676440" imgH="48564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1950" y="1973714"/>
                          <a:ext cx="490538" cy="369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3239" name="Line 7"/>
            <p:cNvSpPr>
              <a:spLocks noChangeShapeType="1"/>
            </p:cNvSpPr>
            <p:nvPr/>
          </p:nvSpPr>
          <p:spPr bwMode="auto">
            <a:xfrm flipV="1">
              <a:off x="1547813" y="2221364"/>
              <a:ext cx="201612" cy="6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324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4877263"/>
                </p:ext>
              </p:extLst>
            </p:nvPr>
          </p:nvGraphicFramePr>
          <p:xfrm>
            <a:off x="836613" y="2929389"/>
            <a:ext cx="730250" cy="638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2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613" y="2929389"/>
                          <a:ext cx="730250" cy="638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324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9475964"/>
                </p:ext>
              </p:extLst>
            </p:nvPr>
          </p:nvGraphicFramePr>
          <p:xfrm>
            <a:off x="1631950" y="3164339"/>
            <a:ext cx="49053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3" name="Clip" r:id="rId9" imgW="676440" imgH="485640" progId="">
                    <p:embed/>
                  </p:oleObj>
                </mc:Choice>
                <mc:Fallback>
                  <p:oleObj name="Clip" r:id="rId9" imgW="676440" imgH="48564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1950" y="3164339"/>
                          <a:ext cx="490538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3242" name="Line 10"/>
            <p:cNvSpPr>
              <a:spLocks noChangeShapeType="1"/>
            </p:cNvSpPr>
            <p:nvPr/>
          </p:nvSpPr>
          <p:spPr bwMode="auto">
            <a:xfrm flipV="1">
              <a:off x="1547813" y="3413577"/>
              <a:ext cx="201612" cy="6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11"/>
            <p:cNvGrpSpPr>
              <a:grpSpLocks/>
            </p:cNvGrpSpPr>
            <p:nvPr/>
          </p:nvGrpSpPr>
          <p:grpSpPr bwMode="auto">
            <a:xfrm>
              <a:off x="1495425" y="2502352"/>
              <a:ext cx="123825" cy="430212"/>
              <a:chOff x="3842" y="406"/>
              <a:chExt cx="51" cy="167"/>
            </a:xfrm>
          </p:grpSpPr>
          <p:sp>
            <p:nvSpPr>
              <p:cNvPr id="223244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245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246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>
              <a:off x="2033588" y="2245177"/>
              <a:ext cx="506412" cy="5302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8" name="Line 16"/>
            <p:cNvSpPr>
              <a:spLocks noChangeShapeType="1"/>
            </p:cNvSpPr>
            <p:nvPr/>
          </p:nvSpPr>
          <p:spPr bwMode="auto">
            <a:xfrm flipV="1">
              <a:off x="2054225" y="2818264"/>
              <a:ext cx="485775" cy="65881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4"/>
            <p:cNvGrpSpPr>
              <a:grpSpLocks/>
            </p:cNvGrpSpPr>
            <p:nvPr/>
          </p:nvGrpSpPr>
          <p:grpSpPr bwMode="auto">
            <a:xfrm>
              <a:off x="2362200" y="2557914"/>
              <a:ext cx="1058863" cy="407988"/>
              <a:chOff x="3600" y="219"/>
              <a:chExt cx="360" cy="175"/>
            </a:xfrm>
          </p:grpSpPr>
          <p:sp>
            <p:nvSpPr>
              <p:cNvPr id="223347" name="Oval 11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48" name="Line 11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49" name="Line 11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350" name="Rectangle 11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3351" name="Oval 11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2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353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354" name="Line 1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355" name="Line 1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2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357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358" name="Line 1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359" name="Line 1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63" name="Rectangle 31"/>
          <p:cNvSpPr>
            <a:spLocks noChangeArrowheads="1"/>
          </p:cNvSpPr>
          <p:nvPr/>
        </p:nvSpPr>
        <p:spPr bwMode="auto">
          <a:xfrm>
            <a:off x="358588" y="1905000"/>
            <a:ext cx="85026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rtl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fa-IR" sz="2400" u="sng" smtClean="0">
                <a:solidFill>
                  <a:srgbClr val="FF0000"/>
                </a:solidFill>
                <a:latin typeface="Comic Sans MS" pitchFamily="66" charset="0"/>
                <a:cs typeface="B Titr" panose="00000700000000000000" pitchFamily="2" charset="-78"/>
              </a:rPr>
              <a:t>ارتباط از طریق </a:t>
            </a:r>
            <a:r>
              <a:rPr lang="en-US" sz="2400" u="sng" smtClean="0">
                <a:solidFill>
                  <a:srgbClr val="FF0000"/>
                </a:solidFill>
                <a:latin typeface="Comic Sans MS" pitchFamily="66" charset="0"/>
                <a:cs typeface="B Titr" panose="00000700000000000000" pitchFamily="2" charset="-78"/>
              </a:rPr>
              <a:t>DSL</a:t>
            </a:r>
            <a:endParaRPr lang="en-US" sz="2400">
              <a:solidFill>
                <a:srgbClr val="FF0000"/>
              </a:solidFill>
              <a:latin typeface="Comic Sans MS" pitchFamily="66" charset="0"/>
              <a:cs typeface="B Titr" panose="00000700000000000000" pitchFamily="2" charset="-78"/>
            </a:endParaRPr>
          </a:p>
          <a:p>
            <a:pPr marL="742950" lvl="1" indent="-285750" algn="r" rtl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fa-IR" sz="2400" smtClean="0">
                <a:latin typeface="Comic Sans MS" pitchFamily="66" charset="0"/>
                <a:cs typeface="B Titr" panose="00000700000000000000" pitchFamily="2" charset="-78"/>
              </a:rPr>
              <a:t>معمولاً توسط شرکتهای بزرگ یا مخابرات نصب می شود.</a:t>
            </a:r>
            <a:endParaRPr lang="en-US" sz="2400">
              <a:latin typeface="Comic Sans MS" pitchFamily="66" charset="0"/>
              <a:cs typeface="B Titr" panose="00000700000000000000" pitchFamily="2" charset="-78"/>
            </a:endParaRPr>
          </a:p>
          <a:p>
            <a:pPr marL="742950" lvl="1" indent="-285750" algn="r" rtl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fa-IR" sz="2400" smtClean="0">
                <a:latin typeface="Comic Sans MS" pitchFamily="66" charset="0"/>
                <a:cs typeface="B Titr" panose="00000700000000000000" pitchFamily="2" charset="-78"/>
              </a:rPr>
              <a:t>سرعت آپلود تا </a:t>
            </a:r>
            <a:r>
              <a:rPr lang="en-US" sz="2400" smtClean="0">
                <a:latin typeface="Comic Sans MS" pitchFamily="66" charset="0"/>
                <a:cs typeface="B Titr" panose="00000700000000000000" pitchFamily="2" charset="-78"/>
              </a:rPr>
              <a:t>Mbps</a:t>
            </a:r>
            <a:r>
              <a:rPr lang="fa-IR" sz="2400" smtClean="0">
                <a:latin typeface="Comic Sans MS" pitchFamily="66" charset="0"/>
                <a:cs typeface="B Titr" panose="00000700000000000000" pitchFamily="2" charset="-78"/>
              </a:rPr>
              <a:t>1 (معمولاً زیر 256 کیلوبیت بر ثانیه)</a:t>
            </a:r>
            <a:endParaRPr lang="en-US" sz="2400">
              <a:latin typeface="Comic Sans MS" pitchFamily="66" charset="0"/>
              <a:cs typeface="B Titr" panose="00000700000000000000" pitchFamily="2" charset="-78"/>
            </a:endParaRPr>
          </a:p>
          <a:p>
            <a:pPr marL="742950" lvl="1" indent="-285750" algn="r" rtl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fa-IR" sz="2400" smtClean="0">
                <a:latin typeface="Comic Sans MS" pitchFamily="66" charset="0"/>
                <a:cs typeface="B Titr" panose="00000700000000000000" pitchFamily="2" charset="-78"/>
              </a:rPr>
              <a:t>سرعت دانلود تا 12 مگابیت بر ثانیه (معمولاً زیر 4 مگابیت بر ثانیه)</a:t>
            </a:r>
            <a:endParaRPr lang="en-US" sz="2400">
              <a:latin typeface="Comic Sans MS" pitchFamily="66" charset="0"/>
              <a:cs typeface="B Titr" panose="00000700000000000000" pitchFamily="2" charset="-78"/>
            </a:endParaRPr>
          </a:p>
          <a:p>
            <a:pPr marL="742950" lvl="1" indent="-285750" algn="r" rtl="1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fa-IR" sz="2400" smtClean="0">
                <a:latin typeface="Comic Sans MS" pitchFamily="66" charset="0"/>
                <a:cs typeface="B Titr" panose="00000700000000000000" pitchFamily="2" charset="-78"/>
              </a:rPr>
              <a:t>یک خط اختصاصی از طریق خط تلفن به مرکز مخابرات وجود دارد.</a:t>
            </a:r>
            <a:endParaRPr lang="en-US" sz="2800">
              <a:solidFill>
                <a:schemeClr val="accent2"/>
              </a:solidFill>
              <a:latin typeface="Comic Sans MS" pitchFamily="66" charset="0"/>
              <a:cs typeface="B Titr" panose="00000700000000000000" pitchFamily="2" charset="-78"/>
            </a:endParaRPr>
          </a:p>
        </p:txBody>
      </p: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96758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rtl="1"/>
            <a:r>
              <a:rPr lang="fa-IR" sz="4000" b="1" smtClean="0">
                <a:solidFill>
                  <a:schemeClr val="bg1"/>
                </a:solidFill>
                <a:cs typeface="B Titr" panose="00000700000000000000" pitchFamily="2" charset="-78"/>
              </a:rPr>
              <a:t> دسترسی خانگی – ارتباط نقطه به نقطه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D:\Mys2\BIAU\Network\Kurose Rose 4th\Gifs\ch01_gif\fig01_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799"/>
            <a:ext cx="7162800" cy="4380917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96758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rtl="1"/>
            <a:r>
              <a:rPr lang="fa-IR" sz="4000" b="1" smtClean="0">
                <a:solidFill>
                  <a:schemeClr val="bg1"/>
                </a:solidFill>
                <a:cs typeface="B Titr" panose="00000700000000000000" pitchFamily="2" charset="-78"/>
              </a:rPr>
              <a:t> دسترسی خانگی – ارتباط نقطه به نقطه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rtl="1"/>
            <a:r>
              <a:rPr lang="fa-IR" sz="3600" b="1" smtClean="0">
                <a:solidFill>
                  <a:schemeClr val="bg1"/>
                </a:solidFill>
                <a:cs typeface="B Titr" panose="00000700000000000000" pitchFamily="2" charset="-78"/>
              </a:rPr>
              <a:t>دسترسی </a:t>
            </a:r>
            <a:r>
              <a:rPr lang="fa-IR" sz="3600" b="1">
                <a:solidFill>
                  <a:schemeClr val="bg1"/>
                </a:solidFill>
                <a:cs typeface="B Titr" panose="00000700000000000000" pitchFamily="2" charset="-78"/>
              </a:rPr>
              <a:t>شرکتی </a:t>
            </a:r>
            <a:r>
              <a:rPr lang="fa-IR" sz="3600" b="1" smtClean="0">
                <a:solidFill>
                  <a:schemeClr val="bg1"/>
                </a:solidFill>
                <a:cs typeface="B Titr" panose="00000700000000000000" pitchFamily="2" charset="-78"/>
              </a:rPr>
              <a:t>(دانشگاهی) - شبکه های محلی 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51349" y="1364205"/>
            <a:ext cx="5012742" cy="50292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smtClean="0">
                <a:cs typeface="B Titr" panose="00000700000000000000" pitchFamily="2" charset="-78"/>
              </a:rPr>
              <a:t>شبکه محلی سازمان/ دانشگاه، </a:t>
            </a:r>
            <a:br>
              <a:rPr lang="fa-IR" sz="2400" smtClean="0">
                <a:cs typeface="B Titr" panose="00000700000000000000" pitchFamily="2" charset="-78"/>
              </a:rPr>
            </a:br>
            <a:r>
              <a:rPr lang="fa-IR" sz="2400" smtClean="0">
                <a:cs typeface="B Titr" panose="00000700000000000000" pitchFamily="2" charset="-78"/>
              </a:rPr>
              <a:t>مستقیماً به اینترنت متصل می باشد.</a:t>
            </a:r>
            <a:endParaRPr lang="en-US" sz="240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اترنت</a:t>
            </a:r>
            <a:endParaRPr lang="en-US" sz="2400">
              <a:cs typeface="B Titr" panose="00000700000000000000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en-US">
                <a:cs typeface="B Titr" panose="00000700000000000000" pitchFamily="2" charset="-78"/>
              </a:rPr>
              <a:t>10 </a:t>
            </a:r>
            <a:r>
              <a:rPr lang="en-US" smtClean="0">
                <a:cs typeface="B Titr" panose="00000700000000000000" pitchFamily="2" charset="-78"/>
              </a:rPr>
              <a:t>Mbps, </a:t>
            </a:r>
            <a:r>
              <a:rPr lang="en-US">
                <a:cs typeface="B Titr" panose="00000700000000000000" pitchFamily="2" charset="-78"/>
              </a:rPr>
              <a:t>100Mbps, 1Gbps, 10Gbps Ethernet</a:t>
            </a:r>
          </a:p>
          <a:p>
            <a:pPr lvl="1" algn="r" rtl="1">
              <a:lnSpc>
                <a:spcPct val="150000"/>
              </a:lnSpc>
            </a:pPr>
            <a:r>
              <a:rPr lang="en-US">
                <a:cs typeface="B Titr" panose="00000700000000000000" pitchFamily="2" charset="-78"/>
              </a:rPr>
              <a:t>modern configuration: end systems connect into </a:t>
            </a:r>
            <a:r>
              <a:rPr lang="en-US" i="1">
                <a:cs typeface="B Titr" panose="00000700000000000000" pitchFamily="2" charset="-78"/>
              </a:rPr>
              <a:t>Ethernet</a:t>
            </a:r>
            <a:r>
              <a:rPr lang="en-US">
                <a:cs typeface="B Titr" panose="00000700000000000000" pitchFamily="2" charset="-78"/>
              </a:rPr>
              <a:t> </a:t>
            </a:r>
            <a:r>
              <a:rPr lang="en-US" i="1" smtClean="0">
                <a:cs typeface="B Titr" panose="00000700000000000000" pitchFamily="2" charset="-78"/>
              </a:rPr>
              <a:t>switch</a:t>
            </a:r>
            <a:endParaRPr lang="en-US" sz="2000" i="1">
              <a:cs typeface="B Titr" panose="00000700000000000000" pitchFamily="2" charset="-78"/>
            </a:endParaRPr>
          </a:p>
        </p:txBody>
      </p:sp>
      <p:sp>
        <p:nvSpPr>
          <p:cNvPr id="114" name="Slide Number Placeholder 1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3488" y="1332829"/>
            <a:ext cx="2627312" cy="2179637"/>
            <a:chOff x="3328" y="2249"/>
            <a:chExt cx="1355" cy="1013"/>
          </a:xfrm>
        </p:grpSpPr>
        <p:graphicFrame>
          <p:nvGraphicFramePr>
            <p:cNvPr id="237573" name="Object 5"/>
            <p:cNvGraphicFramePr>
              <a:graphicFrameLocks noChangeAspect="1"/>
            </p:cNvGraphicFramePr>
            <p:nvPr/>
          </p:nvGraphicFramePr>
          <p:xfrm>
            <a:off x="3328" y="2249"/>
            <a:ext cx="29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0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8" y="2249"/>
                          <a:ext cx="290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7574" name="Line 6"/>
            <p:cNvSpPr>
              <a:spLocks noChangeShapeType="1"/>
            </p:cNvSpPr>
            <p:nvPr/>
          </p:nvSpPr>
          <p:spPr bwMode="auto">
            <a:xfrm flipV="1">
              <a:off x="3612" y="2435"/>
              <a:ext cx="50" cy="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7575" name="Object 7"/>
            <p:cNvGraphicFramePr>
              <a:graphicFrameLocks noChangeAspect="1"/>
            </p:cNvGraphicFramePr>
            <p:nvPr/>
          </p:nvGraphicFramePr>
          <p:xfrm>
            <a:off x="3328" y="2698"/>
            <a:ext cx="290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1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8" y="2698"/>
                          <a:ext cx="290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7576" name="Line 8"/>
            <p:cNvSpPr>
              <a:spLocks noChangeShapeType="1"/>
            </p:cNvSpPr>
            <p:nvPr/>
          </p:nvSpPr>
          <p:spPr bwMode="auto">
            <a:xfrm flipV="1">
              <a:off x="3612" y="2888"/>
              <a:ext cx="50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415" y="2507"/>
              <a:ext cx="50" cy="168"/>
              <a:chOff x="3842" y="406"/>
              <a:chExt cx="51" cy="167"/>
            </a:xfrm>
          </p:grpSpPr>
          <p:sp>
            <p:nvSpPr>
              <p:cNvPr id="237578" name="Oval 1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79" name="Oval 1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80" name="Oval 1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581" name="Line 13"/>
            <p:cNvSpPr>
              <a:spLocks noChangeShapeType="1"/>
            </p:cNvSpPr>
            <p:nvPr/>
          </p:nvSpPr>
          <p:spPr bwMode="auto">
            <a:xfrm>
              <a:off x="3658" y="2433"/>
              <a:ext cx="0" cy="4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7582" name="Object 14"/>
            <p:cNvGraphicFramePr>
              <a:graphicFrameLocks noChangeAspect="1"/>
            </p:cNvGraphicFramePr>
            <p:nvPr/>
          </p:nvGraphicFramePr>
          <p:xfrm>
            <a:off x="3933" y="3012"/>
            <a:ext cx="291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2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3" y="3012"/>
                          <a:ext cx="291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7583" name="Object 15"/>
            <p:cNvGraphicFramePr>
              <a:graphicFrameLocks noChangeAspect="1"/>
            </p:cNvGraphicFramePr>
            <p:nvPr/>
          </p:nvGraphicFramePr>
          <p:xfrm>
            <a:off x="3505" y="3003"/>
            <a:ext cx="289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3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" y="3003"/>
                          <a:ext cx="289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7584" name="Line 16"/>
            <p:cNvSpPr>
              <a:spLocks noChangeShapeType="1"/>
            </p:cNvSpPr>
            <p:nvPr/>
          </p:nvSpPr>
          <p:spPr bwMode="auto">
            <a:xfrm rot="-5400000">
              <a:off x="4088" y="2993"/>
              <a:ext cx="46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5" name="Line 17"/>
            <p:cNvSpPr>
              <a:spLocks noChangeShapeType="1"/>
            </p:cNvSpPr>
            <p:nvPr/>
          </p:nvSpPr>
          <p:spPr bwMode="auto">
            <a:xfrm rot="5400000" flipH="1">
              <a:off x="3651" y="2987"/>
              <a:ext cx="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6" name="Line 18"/>
            <p:cNvSpPr>
              <a:spLocks noChangeShapeType="1"/>
            </p:cNvSpPr>
            <p:nvPr/>
          </p:nvSpPr>
          <p:spPr bwMode="auto">
            <a:xfrm rot="16200000" flipV="1">
              <a:off x="3895" y="2748"/>
              <a:ext cx="0" cy="4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87" name="Line 19"/>
            <p:cNvSpPr>
              <a:spLocks noChangeShapeType="1"/>
            </p:cNvSpPr>
            <p:nvPr/>
          </p:nvSpPr>
          <p:spPr bwMode="auto">
            <a:xfrm>
              <a:off x="3656" y="2681"/>
              <a:ext cx="71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4343" y="2819"/>
              <a:ext cx="145" cy="309"/>
              <a:chOff x="4180" y="783"/>
              <a:chExt cx="150" cy="307"/>
            </a:xfrm>
          </p:grpSpPr>
          <p:sp>
            <p:nvSpPr>
              <p:cNvPr id="237589" name="AutoShape 2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0" name="Rectangle 2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1" name="Rectangle 2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2" name="AutoShape 2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3" name="Line 2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4" name="Line 2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5" name="Rectangle 2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6" name="Rectangle 2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4538" y="2819"/>
              <a:ext cx="145" cy="309"/>
              <a:chOff x="4180" y="783"/>
              <a:chExt cx="150" cy="307"/>
            </a:xfrm>
          </p:grpSpPr>
          <p:sp>
            <p:nvSpPr>
              <p:cNvPr id="237598" name="AutoShape 3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599" name="Rectangle 3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0" name="Rectangle 3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1" name="AutoShape 3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2" name="Line 3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3" name="Line 3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4" name="Rectangle 3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05" name="Rectangle 3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606" name="Line 38"/>
            <p:cNvSpPr>
              <a:spLocks noChangeShapeType="1"/>
            </p:cNvSpPr>
            <p:nvPr/>
          </p:nvSpPr>
          <p:spPr bwMode="auto">
            <a:xfrm rot="-5400000">
              <a:off x="4349" y="2441"/>
              <a:ext cx="0" cy="5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07" name="Line 39"/>
            <p:cNvSpPr>
              <a:spLocks noChangeShapeType="1"/>
            </p:cNvSpPr>
            <p:nvPr/>
          </p:nvSpPr>
          <p:spPr bwMode="auto">
            <a:xfrm rot="-5400000">
              <a:off x="4385" y="2768"/>
              <a:ext cx="12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3727" y="2621"/>
              <a:ext cx="349" cy="176"/>
              <a:chOff x="3600" y="219"/>
              <a:chExt cx="360" cy="175"/>
            </a:xfrm>
          </p:grpSpPr>
          <p:sp>
            <p:nvSpPr>
              <p:cNvPr id="237609" name="Oval 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0" name="Line 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1" name="Line 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12" name="Rectangle 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7613" name="Oval 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761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16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17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761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20" name="Line 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21" name="Line 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37622" name="Line 54"/>
            <p:cNvSpPr>
              <a:spLocks noChangeShapeType="1"/>
            </p:cNvSpPr>
            <p:nvPr/>
          </p:nvSpPr>
          <p:spPr bwMode="auto">
            <a:xfrm>
              <a:off x="3901" y="2791"/>
              <a:ext cx="1" cy="1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623" name="Line 55"/>
            <p:cNvSpPr>
              <a:spLocks noChangeShapeType="1"/>
            </p:cNvSpPr>
            <p:nvPr/>
          </p:nvSpPr>
          <p:spPr bwMode="auto">
            <a:xfrm rot="-5400000">
              <a:off x="4559" y="2768"/>
              <a:ext cx="12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0" y="3955197"/>
            <a:ext cx="3041650" cy="2179638"/>
            <a:chOff x="5487988" y="3975100"/>
            <a:chExt cx="3041650" cy="2179638"/>
          </a:xfrm>
        </p:grpSpPr>
        <p:graphicFrame>
          <p:nvGraphicFramePr>
            <p:cNvPr id="237625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2847365"/>
                </p:ext>
              </p:extLst>
            </p:nvPr>
          </p:nvGraphicFramePr>
          <p:xfrm>
            <a:off x="5487988" y="3975100"/>
            <a:ext cx="561975" cy="538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4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7988" y="3975100"/>
                          <a:ext cx="561975" cy="538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7627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23535"/>
                </p:ext>
              </p:extLst>
            </p:nvPr>
          </p:nvGraphicFramePr>
          <p:xfrm>
            <a:off x="5487988" y="4941888"/>
            <a:ext cx="561975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5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7988" y="4941888"/>
                          <a:ext cx="561975" cy="536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61"/>
            <p:cNvGrpSpPr>
              <a:grpSpLocks/>
            </p:cNvGrpSpPr>
            <p:nvPr/>
          </p:nvGrpSpPr>
          <p:grpSpPr bwMode="auto">
            <a:xfrm>
              <a:off x="5656263" y="4530725"/>
              <a:ext cx="96837" cy="360363"/>
              <a:chOff x="3842" y="406"/>
              <a:chExt cx="51" cy="167"/>
            </a:xfrm>
          </p:grpSpPr>
          <p:sp>
            <p:nvSpPr>
              <p:cNvPr id="237630" name="Oval 6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1" name="Oval 6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32" name="Oval 6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37634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3014521"/>
                </p:ext>
              </p:extLst>
            </p:nvPr>
          </p:nvGraphicFramePr>
          <p:xfrm>
            <a:off x="6661150" y="5616575"/>
            <a:ext cx="563563" cy="538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6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150" y="5616575"/>
                          <a:ext cx="563563" cy="538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7635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3756465"/>
                </p:ext>
              </p:extLst>
            </p:nvPr>
          </p:nvGraphicFramePr>
          <p:xfrm>
            <a:off x="5830888" y="5597525"/>
            <a:ext cx="560387" cy="538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7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0888" y="5597525"/>
                          <a:ext cx="560387" cy="5381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" name="Group 72"/>
            <p:cNvGrpSpPr>
              <a:grpSpLocks/>
            </p:cNvGrpSpPr>
            <p:nvPr/>
          </p:nvGrpSpPr>
          <p:grpSpPr bwMode="auto">
            <a:xfrm>
              <a:off x="7456488" y="5202238"/>
              <a:ext cx="280987" cy="663575"/>
              <a:chOff x="4180" y="783"/>
              <a:chExt cx="150" cy="307"/>
            </a:xfrm>
          </p:grpSpPr>
          <p:sp>
            <p:nvSpPr>
              <p:cNvPr id="237641" name="AutoShape 7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2" name="Rectangle 7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3" name="Rectangle 7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4" name="AutoShape 7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5" name="Line 7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6" name="Line 7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7" name="Rectangle 7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48" name="Rectangle 8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81"/>
            <p:cNvGrpSpPr>
              <a:grpSpLocks/>
            </p:cNvGrpSpPr>
            <p:nvPr/>
          </p:nvGrpSpPr>
          <p:grpSpPr bwMode="auto">
            <a:xfrm>
              <a:off x="7834313" y="5202238"/>
              <a:ext cx="280987" cy="663575"/>
              <a:chOff x="4180" y="783"/>
              <a:chExt cx="150" cy="307"/>
            </a:xfrm>
          </p:grpSpPr>
          <p:sp>
            <p:nvSpPr>
              <p:cNvPr id="237650" name="AutoShape 8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1" name="Rectangle 8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2" name="Rectangle 8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3" name="AutoShape 8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4" name="Line 8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5" name="Line 8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6" name="Rectangle 8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57" name="Rectangle 8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92"/>
            <p:cNvGrpSpPr>
              <a:grpSpLocks/>
            </p:cNvGrpSpPr>
            <p:nvPr/>
          </p:nvGrpSpPr>
          <p:grpSpPr bwMode="auto">
            <a:xfrm>
              <a:off x="7851775" y="4283075"/>
              <a:ext cx="677863" cy="379413"/>
              <a:chOff x="3600" y="219"/>
              <a:chExt cx="360" cy="175"/>
            </a:xfrm>
          </p:grpSpPr>
          <p:sp>
            <p:nvSpPr>
              <p:cNvPr id="237661" name="Oval 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62" name="Line 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63" name="Line 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64" name="Rectangle 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7665" name="Oval 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" name="Group 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7667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68" name="Line 1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69" name="Line 1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7671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72" name="Line 1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673" name="Line 1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124"/>
            <p:cNvGrpSpPr>
              <a:grpSpLocks/>
            </p:cNvGrpSpPr>
            <p:nvPr/>
          </p:nvGrpSpPr>
          <p:grpSpPr bwMode="auto">
            <a:xfrm>
              <a:off x="6378575" y="4864100"/>
              <a:ext cx="720725" cy="314325"/>
              <a:chOff x="2476" y="3810"/>
              <a:chExt cx="615" cy="231"/>
            </a:xfrm>
          </p:grpSpPr>
          <p:sp>
            <p:nvSpPr>
              <p:cNvPr id="237676" name="Rectangle 108"/>
              <p:cNvSpPr>
                <a:spLocks noChangeArrowheads="1"/>
              </p:cNvSpPr>
              <p:nvPr/>
            </p:nvSpPr>
            <p:spPr bwMode="auto">
              <a:xfrm>
                <a:off x="2476" y="3893"/>
                <a:ext cx="615" cy="14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237684" name="Line 116"/>
              <p:cNvSpPr>
                <a:spLocks noChangeShapeType="1"/>
              </p:cNvSpPr>
              <p:nvPr/>
            </p:nvSpPr>
            <p:spPr bwMode="auto">
              <a:xfrm flipV="1">
                <a:off x="2603" y="3813"/>
                <a:ext cx="154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85" name="Line 117"/>
              <p:cNvSpPr>
                <a:spLocks noChangeShapeType="1"/>
              </p:cNvSpPr>
              <p:nvPr/>
            </p:nvSpPr>
            <p:spPr bwMode="auto">
              <a:xfrm>
                <a:off x="2906" y="3876"/>
                <a:ext cx="1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86" name="Line 118"/>
              <p:cNvSpPr>
                <a:spLocks noChangeShapeType="1"/>
              </p:cNvSpPr>
              <p:nvPr/>
            </p:nvSpPr>
            <p:spPr bwMode="auto">
              <a:xfrm>
                <a:off x="2752" y="3812"/>
                <a:ext cx="160" cy="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88" name="Line 120"/>
              <p:cNvSpPr>
                <a:spLocks noChangeShapeType="1"/>
              </p:cNvSpPr>
              <p:nvPr/>
            </p:nvSpPr>
            <p:spPr bwMode="auto">
              <a:xfrm>
                <a:off x="2559" y="3874"/>
                <a:ext cx="19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89" name="Line 121"/>
              <p:cNvSpPr>
                <a:spLocks noChangeShapeType="1"/>
              </p:cNvSpPr>
              <p:nvPr/>
            </p:nvSpPr>
            <p:spPr bwMode="auto">
              <a:xfrm flipV="1">
                <a:off x="2906" y="3810"/>
                <a:ext cx="1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690" name="Line 122"/>
              <p:cNvSpPr>
                <a:spLocks noChangeShapeType="1"/>
              </p:cNvSpPr>
              <p:nvPr/>
            </p:nvSpPr>
            <p:spPr bwMode="auto">
              <a:xfrm flipV="1">
                <a:off x="2752" y="3810"/>
                <a:ext cx="160" cy="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693" name="Line 125"/>
            <p:cNvSpPr>
              <a:spLocks noChangeShapeType="1"/>
            </p:cNvSpPr>
            <p:nvPr/>
          </p:nvSpPr>
          <p:spPr bwMode="auto">
            <a:xfrm>
              <a:off x="6024563" y="4424363"/>
              <a:ext cx="473075" cy="42545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694" name="Line 126"/>
            <p:cNvSpPr>
              <a:spLocks noChangeShapeType="1"/>
            </p:cNvSpPr>
            <p:nvPr/>
          </p:nvSpPr>
          <p:spPr bwMode="auto">
            <a:xfrm flipV="1">
              <a:off x="6040438" y="5133975"/>
              <a:ext cx="333375" cy="15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695" name="Line 127"/>
            <p:cNvSpPr>
              <a:spLocks noChangeShapeType="1"/>
            </p:cNvSpPr>
            <p:nvPr/>
          </p:nvSpPr>
          <p:spPr bwMode="auto">
            <a:xfrm flipV="1">
              <a:off x="6296025" y="5184775"/>
              <a:ext cx="242888" cy="4206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696" name="Line 128"/>
            <p:cNvSpPr>
              <a:spLocks noChangeShapeType="1"/>
            </p:cNvSpPr>
            <p:nvPr/>
          </p:nvSpPr>
          <p:spPr bwMode="auto">
            <a:xfrm>
              <a:off x="6848475" y="5180013"/>
              <a:ext cx="252413" cy="4492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697" name="Line 129"/>
            <p:cNvSpPr>
              <a:spLocks noChangeShapeType="1"/>
            </p:cNvSpPr>
            <p:nvPr/>
          </p:nvSpPr>
          <p:spPr bwMode="auto">
            <a:xfrm>
              <a:off x="7113588" y="5156200"/>
              <a:ext cx="377825" cy="1285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698" name="Line 130"/>
            <p:cNvSpPr>
              <a:spLocks noChangeShapeType="1"/>
            </p:cNvSpPr>
            <p:nvPr/>
          </p:nvSpPr>
          <p:spPr bwMode="auto">
            <a:xfrm>
              <a:off x="7264400" y="5010150"/>
              <a:ext cx="639763" cy="2317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700" name="Line 132"/>
            <p:cNvSpPr>
              <a:spLocks noChangeShapeType="1"/>
            </p:cNvSpPr>
            <p:nvPr/>
          </p:nvSpPr>
          <p:spPr bwMode="auto">
            <a:xfrm flipH="1">
              <a:off x="7256463" y="4648200"/>
              <a:ext cx="701675" cy="2460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114300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fa-IR" sz="4000" b="1" smtClean="0">
                <a:solidFill>
                  <a:schemeClr val="bg1"/>
                </a:solidFill>
                <a:cs typeface="B Titr" panose="00000700000000000000" pitchFamily="2" charset="-78"/>
              </a:rPr>
              <a:t>شبکه های دسترسی بی سیم</a:t>
            </a:r>
            <a:r>
              <a:rPr lang="fa-IR" sz="4000" smtClean="0">
                <a:solidFill>
                  <a:schemeClr val="bg1"/>
                </a:solidFill>
              </a:rPr>
              <a:t/>
            </a:r>
            <a:br>
              <a:rPr lang="fa-IR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Wireless </a:t>
            </a:r>
            <a:r>
              <a:rPr lang="en-US" sz="4000">
                <a:solidFill>
                  <a:schemeClr val="bg1"/>
                </a:solidFill>
              </a:rPr>
              <a:t>access networks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32225" y="1387475"/>
            <a:ext cx="5084761" cy="48768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sz="2400" smtClean="0">
                <a:cs typeface="B Titr" panose="00000700000000000000" pitchFamily="2" charset="-78"/>
              </a:rPr>
              <a:t>میزبان از سریق شبکه دسترسی بیسیم اشتراکی، به مسیریاب متصل می شود.</a:t>
            </a:r>
            <a:endParaRPr lang="en-US" sz="2400">
              <a:cs typeface="B Titr" panose="00000700000000000000" pitchFamily="2" charset="-78"/>
            </a:endParaRPr>
          </a:p>
          <a:p>
            <a:pPr lvl="1" algn="r" rtl="1"/>
            <a:r>
              <a:rPr lang="fa-IR" sz="2000" smtClean="0">
                <a:cs typeface="B Titr" panose="00000700000000000000" pitchFamily="2" charset="-78"/>
              </a:rPr>
              <a:t>از طریق دستگاه پایه به نام </a:t>
            </a:r>
            <a:r>
              <a:rPr lang="en-US" sz="2000" smtClean="0">
                <a:cs typeface="B Titr" panose="00000700000000000000" pitchFamily="2" charset="-78"/>
              </a:rPr>
              <a:t>“Access Point”</a:t>
            </a:r>
            <a:endParaRPr lang="en-US" sz="2000">
              <a:cs typeface="B Titr" panose="00000700000000000000" pitchFamily="2" charset="-78"/>
            </a:endParaRPr>
          </a:p>
          <a:p>
            <a:pPr algn="r" rtl="1"/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شبکه های محلی بیسیم</a:t>
            </a:r>
            <a:endParaRPr lang="en-US" sz="2400">
              <a:cs typeface="B Titr" panose="00000700000000000000" pitchFamily="2" charset="-78"/>
            </a:endParaRPr>
          </a:p>
          <a:p>
            <a:pPr lvl="1" algn="r" rtl="1"/>
            <a:r>
              <a:rPr lang="en-US" sz="2000" smtClean="0">
                <a:cs typeface="B Titr" panose="00000700000000000000" pitchFamily="2" charset="-78"/>
              </a:rPr>
              <a:t>802.11b/g/n </a:t>
            </a:r>
            <a:r>
              <a:rPr lang="en-US" sz="2000">
                <a:cs typeface="B Titr" panose="00000700000000000000" pitchFamily="2" charset="-78"/>
              </a:rPr>
              <a:t>(</a:t>
            </a:r>
            <a:r>
              <a:rPr lang="en-US" sz="2000" err="1">
                <a:cs typeface="B Titr" panose="00000700000000000000" pitchFamily="2" charset="-78"/>
              </a:rPr>
              <a:t>WiFi</a:t>
            </a:r>
            <a:r>
              <a:rPr lang="en-US" sz="2000">
                <a:cs typeface="B Titr" panose="00000700000000000000" pitchFamily="2" charset="-78"/>
              </a:rPr>
              <a:t>): 11 or </a:t>
            </a:r>
            <a:r>
              <a:rPr lang="en-US" sz="2000" smtClean="0">
                <a:cs typeface="B Titr" panose="00000700000000000000" pitchFamily="2" charset="-78"/>
              </a:rPr>
              <a:t>500  </a:t>
            </a:r>
            <a:r>
              <a:rPr lang="en-US" sz="2000">
                <a:cs typeface="B Titr" panose="00000700000000000000" pitchFamily="2" charset="-78"/>
              </a:rPr>
              <a:t>Mbps</a:t>
            </a:r>
          </a:p>
          <a:p>
            <a:pPr algn="r" rtl="1"/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دسترسی بیسیم گسترده</a:t>
            </a:r>
            <a:endParaRPr lang="en-US" sz="2400">
              <a:cs typeface="B Titr" panose="00000700000000000000" pitchFamily="2" charset="-78"/>
            </a:endParaRPr>
          </a:p>
          <a:p>
            <a:pPr lvl="1" algn="r" rtl="1"/>
            <a:r>
              <a:rPr lang="fa-IR" sz="2000" smtClean="0">
                <a:cs typeface="B Titr" panose="00000700000000000000" pitchFamily="2" charset="-78"/>
              </a:rPr>
              <a:t>از طری اپراتورهای موبایلی</a:t>
            </a:r>
            <a:endParaRPr lang="en-US" sz="2000">
              <a:cs typeface="B Titr" panose="00000700000000000000" pitchFamily="2" charset="-78"/>
            </a:endParaRPr>
          </a:p>
          <a:p>
            <a:pPr lvl="1" algn="r" rtl="1"/>
            <a:r>
              <a:rPr lang="en-US" sz="2000">
                <a:cs typeface="B Titr" panose="00000700000000000000" pitchFamily="2" charset="-78"/>
              </a:rPr>
              <a:t>~1Mbps over cellular system (EVDO, HSDPA)</a:t>
            </a:r>
          </a:p>
          <a:p>
            <a:pPr lvl="1" algn="r" rtl="1"/>
            <a:r>
              <a:rPr lang="en-US" sz="2000">
                <a:cs typeface="B Titr" panose="00000700000000000000" pitchFamily="2" charset="-78"/>
              </a:rPr>
              <a:t>next up (?): WiMAX (10’s Mbps) over wide area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76200" y="1676400"/>
            <a:ext cx="3611562" cy="3946525"/>
            <a:chOff x="5081588" y="1743075"/>
            <a:chExt cx="3611562" cy="3946525"/>
          </a:xfrm>
        </p:grpSpPr>
        <p:sp>
          <p:nvSpPr>
            <p:cNvPr id="239651" name="Text Box 35"/>
            <p:cNvSpPr txBox="1">
              <a:spLocks noChangeArrowheads="1"/>
            </p:cNvSpPr>
            <p:nvPr/>
          </p:nvSpPr>
          <p:spPr bwMode="auto">
            <a:xfrm>
              <a:off x="5081588" y="2874963"/>
              <a:ext cx="1179512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>
                  <a:latin typeface="Comic Sans MS" pitchFamily="66" charset="0"/>
                </a:rPr>
                <a:t>base</a:t>
              </a:r>
            </a:p>
            <a:p>
              <a:pPr algn="r"/>
              <a:r>
                <a:rPr lang="en-US">
                  <a:latin typeface="Comic Sans MS" pitchFamily="66" charset="0"/>
                </a:rPr>
                <a:t>station</a:t>
              </a:r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410200" y="1743075"/>
              <a:ext cx="3282950" cy="3946525"/>
              <a:chOff x="5410200" y="1743075"/>
              <a:chExt cx="3282950" cy="3946525"/>
            </a:xfrm>
          </p:grpSpPr>
          <p:grpSp>
            <p:nvGrpSpPr>
              <p:cNvPr id="2" name="Group 5"/>
              <p:cNvGrpSpPr>
                <a:grpSpLocks/>
              </p:cNvGrpSpPr>
              <p:nvPr/>
            </p:nvGrpSpPr>
            <p:grpSpPr bwMode="auto">
              <a:xfrm>
                <a:off x="6221413" y="4048125"/>
                <a:ext cx="622300" cy="793750"/>
                <a:chOff x="3908" y="2375"/>
                <a:chExt cx="392" cy="500"/>
              </a:xfrm>
            </p:grpSpPr>
            <p:graphicFrame>
              <p:nvGraphicFramePr>
                <p:cNvPr id="239622" name="Object 6"/>
                <p:cNvGraphicFramePr>
                  <a:graphicFrameLocks noChangeAspect="1"/>
                </p:cNvGraphicFramePr>
                <p:nvPr/>
              </p:nvGraphicFramePr>
              <p:xfrm>
                <a:off x="3908" y="2375"/>
                <a:ext cx="366" cy="4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434" name="Clip" r:id="rId4" imgW="819000" imgH="847800" progId="">
                        <p:embed/>
                      </p:oleObj>
                    </mc:Choice>
                    <mc:Fallback>
                      <p:oleObj name="Clip" r:id="rId4" imgW="819000" imgH="847800" progId="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08" y="2375"/>
                              <a:ext cx="366" cy="44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0000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9623" name="Object 7"/>
                <p:cNvGraphicFramePr>
                  <a:graphicFrameLocks noChangeAspect="1"/>
                </p:cNvGraphicFramePr>
                <p:nvPr/>
              </p:nvGraphicFramePr>
              <p:xfrm>
                <a:off x="3966" y="2506"/>
                <a:ext cx="334" cy="36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435" name="Clip" r:id="rId6" imgW="1266840" imgH="1200240" progId="">
                        <p:embed/>
                      </p:oleObj>
                    </mc:Choice>
                    <mc:Fallback>
                      <p:oleObj name="Clip" r:id="rId6" imgW="1266840" imgH="1200240" progId="">
                        <p:embed/>
                        <p:pic>
                          <p:nvPicPr>
                            <p:cNvPr id="0" name="Picture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66" y="2506"/>
                              <a:ext cx="334" cy="36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3" name="Group 8"/>
              <p:cNvGrpSpPr>
                <a:grpSpLocks/>
              </p:cNvGrpSpPr>
              <p:nvPr/>
            </p:nvGrpSpPr>
            <p:grpSpPr bwMode="auto">
              <a:xfrm>
                <a:off x="7377113" y="3962400"/>
                <a:ext cx="622300" cy="793750"/>
                <a:chOff x="2870" y="1518"/>
                <a:chExt cx="292" cy="320"/>
              </a:xfrm>
            </p:grpSpPr>
            <p:graphicFrame>
              <p:nvGraphicFramePr>
                <p:cNvPr id="239625" name="Object 9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436" name="Clip" r:id="rId8" imgW="819000" imgH="847800" progId="">
                        <p:embed/>
                      </p:oleObj>
                    </mc:Choice>
                    <mc:Fallback>
                      <p:oleObj name="Clip" r:id="rId8" imgW="819000" imgH="847800" progId="">
                        <p:embed/>
                        <p:pic>
                          <p:nvPicPr>
                            <p:cNvPr id="0" name="Picture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9626" name="Object 10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437" name="Clip" r:id="rId9" imgW="1266840" imgH="1200240" progId="">
                        <p:embed/>
                      </p:oleObj>
                    </mc:Choice>
                    <mc:Fallback>
                      <p:oleObj name="Clip" r:id="rId9" imgW="1266840" imgH="1200240" progId="">
                        <p:embed/>
                        <p:pic>
                          <p:nvPicPr>
                            <p:cNvPr id="0" name="Picture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39631" name="Oval 15"/>
              <p:cNvSpPr>
                <a:spLocks noChangeArrowheads="1"/>
              </p:cNvSpPr>
              <p:nvPr/>
            </p:nvSpPr>
            <p:spPr bwMode="auto">
              <a:xfrm>
                <a:off x="6496050" y="2387600"/>
                <a:ext cx="760413" cy="2397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2" name="Line 16"/>
              <p:cNvSpPr>
                <a:spLocks noChangeShapeType="1"/>
              </p:cNvSpPr>
              <p:nvPr/>
            </p:nvSpPr>
            <p:spPr bwMode="auto">
              <a:xfrm>
                <a:off x="6496050" y="2366963"/>
                <a:ext cx="0" cy="1492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3" name="Line 17"/>
              <p:cNvSpPr>
                <a:spLocks noChangeShapeType="1"/>
              </p:cNvSpPr>
              <p:nvPr/>
            </p:nvSpPr>
            <p:spPr bwMode="auto">
              <a:xfrm>
                <a:off x="7256463" y="2366963"/>
                <a:ext cx="0" cy="1492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34" name="Rectangle 18"/>
              <p:cNvSpPr>
                <a:spLocks noChangeArrowheads="1"/>
              </p:cNvSpPr>
              <p:nvPr/>
            </p:nvSpPr>
            <p:spPr bwMode="auto">
              <a:xfrm>
                <a:off x="6496050" y="2366963"/>
                <a:ext cx="754063" cy="146050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39635" name="Oval 19"/>
              <p:cNvSpPr>
                <a:spLocks noChangeArrowheads="1"/>
              </p:cNvSpPr>
              <p:nvPr/>
            </p:nvSpPr>
            <p:spPr bwMode="auto">
              <a:xfrm>
                <a:off x="6489700" y="2193925"/>
                <a:ext cx="760413" cy="2794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6672263" y="2255838"/>
                <a:ext cx="377825" cy="163512"/>
                <a:chOff x="2848" y="848"/>
                <a:chExt cx="140" cy="98"/>
              </a:xfrm>
            </p:grpSpPr>
            <p:sp>
              <p:nvSpPr>
                <p:cNvPr id="23963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638" name="Line 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639" name="Line 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4"/>
              <p:cNvGrpSpPr>
                <a:grpSpLocks/>
              </p:cNvGrpSpPr>
              <p:nvPr/>
            </p:nvGrpSpPr>
            <p:grpSpPr bwMode="auto">
              <a:xfrm flipV="1">
                <a:off x="6672263" y="2252663"/>
                <a:ext cx="377825" cy="163512"/>
                <a:chOff x="2848" y="848"/>
                <a:chExt cx="140" cy="98"/>
              </a:xfrm>
            </p:grpSpPr>
            <p:sp>
              <p:nvSpPr>
                <p:cNvPr id="23964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642" name="Line 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643" name="Line 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9644" name="Line 28"/>
              <p:cNvSpPr>
                <a:spLocks noChangeShapeType="1"/>
              </p:cNvSpPr>
              <p:nvPr/>
            </p:nvSpPr>
            <p:spPr bwMode="auto">
              <a:xfrm flipV="1">
                <a:off x="6886575" y="2619375"/>
                <a:ext cx="0" cy="428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29"/>
              <p:cNvGrpSpPr>
                <a:grpSpLocks/>
              </p:cNvGrpSpPr>
              <p:nvPr/>
            </p:nvGrpSpPr>
            <p:grpSpPr bwMode="auto">
              <a:xfrm>
                <a:off x="7621588" y="2359025"/>
                <a:ext cx="622300" cy="793750"/>
                <a:chOff x="2870" y="1518"/>
                <a:chExt cx="292" cy="320"/>
              </a:xfrm>
            </p:grpSpPr>
            <p:graphicFrame>
              <p:nvGraphicFramePr>
                <p:cNvPr id="239646" name="Object 30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438" name="Clip" r:id="rId10" imgW="819000" imgH="847800" progId="">
                        <p:embed/>
                      </p:oleObj>
                    </mc:Choice>
                    <mc:Fallback>
                      <p:oleObj name="Clip" r:id="rId10" imgW="819000" imgH="847800" progId="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9647" name="Object 31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439" name="Clip" r:id="rId11" imgW="1266840" imgH="1200240" progId="">
                        <p:embed/>
                      </p:oleObj>
                    </mc:Choice>
                    <mc:Fallback>
                      <p:oleObj name="Clip" r:id="rId11" imgW="1266840" imgH="1200240" progId="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8070850" y="3421063"/>
                <a:ext cx="622300" cy="793750"/>
                <a:chOff x="2870" y="1518"/>
                <a:chExt cx="292" cy="320"/>
              </a:xfrm>
            </p:grpSpPr>
            <p:graphicFrame>
              <p:nvGraphicFramePr>
                <p:cNvPr id="239649" name="Object 33"/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440" name="Clip" r:id="rId12" imgW="819000" imgH="847800" progId="">
                        <p:embed/>
                      </p:oleObj>
                    </mc:Choice>
                    <mc:Fallback>
                      <p:oleObj name="Clip" r:id="rId12" imgW="819000" imgH="847800" progId="">
                        <p:embed/>
                        <p:pic>
                          <p:nvPicPr>
                            <p:cNvPr id="0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39650" name="Object 34"/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441" name="Clip" r:id="rId13" imgW="1266840" imgH="1200240" progId="">
                        <p:embed/>
                      </p:oleObj>
                    </mc:Choice>
                    <mc:Fallback>
                      <p:oleObj name="Clip" r:id="rId13" imgW="1266840" imgH="1200240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39652" name="Text Box 36"/>
              <p:cNvSpPr txBox="1">
                <a:spLocks noChangeArrowheads="1"/>
              </p:cNvSpPr>
              <p:nvPr/>
            </p:nvSpPr>
            <p:spPr bwMode="auto">
              <a:xfrm>
                <a:off x="7435850" y="4867275"/>
                <a:ext cx="1098550" cy="822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>
                    <a:latin typeface="Comic Sans MS" pitchFamily="66" charset="0"/>
                  </a:rPr>
                  <a:t>mobile</a:t>
                </a:r>
              </a:p>
              <a:p>
                <a:pPr algn="r"/>
                <a:r>
                  <a:rPr lang="en-US">
                    <a:latin typeface="Comic Sans MS" pitchFamily="66" charset="0"/>
                  </a:rPr>
                  <a:t>hosts</a:t>
                </a:r>
                <a:endParaRPr lang="en-US"/>
              </a:p>
            </p:txBody>
          </p:sp>
          <p:sp>
            <p:nvSpPr>
              <p:cNvPr id="239653" name="Line 37"/>
              <p:cNvSpPr>
                <a:spLocks noChangeShapeType="1"/>
              </p:cNvSpPr>
              <p:nvPr/>
            </p:nvSpPr>
            <p:spPr bwMode="auto">
              <a:xfrm flipV="1">
                <a:off x="6829425" y="1743075"/>
                <a:ext cx="0" cy="428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654" name="Text Box 38"/>
              <p:cNvSpPr txBox="1">
                <a:spLocks noChangeArrowheads="1"/>
              </p:cNvSpPr>
              <p:nvPr/>
            </p:nvSpPr>
            <p:spPr bwMode="auto">
              <a:xfrm>
                <a:off x="5410200" y="2162175"/>
                <a:ext cx="11049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>
                    <a:latin typeface="Comic Sans MS" pitchFamily="66" charset="0"/>
                  </a:rPr>
                  <a:t>router</a:t>
                </a:r>
                <a:endParaRPr lang="en-US"/>
              </a:p>
            </p:txBody>
          </p:sp>
          <p:grpSp>
            <p:nvGrpSpPr>
              <p:cNvPr id="8" name="Group 104"/>
              <p:cNvGrpSpPr>
                <a:grpSpLocks/>
              </p:cNvGrpSpPr>
              <p:nvPr/>
            </p:nvGrpSpPr>
            <p:grpSpPr bwMode="auto">
              <a:xfrm>
                <a:off x="6445250" y="2717800"/>
                <a:ext cx="681038" cy="820738"/>
                <a:chOff x="3221" y="3127"/>
                <a:chExt cx="429" cy="517"/>
              </a:xfrm>
            </p:grpSpPr>
            <p:sp>
              <p:nvSpPr>
                <p:cNvPr id="239682" name="Freeform 66"/>
                <p:cNvSpPr>
                  <a:spLocks/>
                </p:cNvSpPr>
                <p:nvPr/>
              </p:nvSpPr>
              <p:spPr bwMode="auto">
                <a:xfrm>
                  <a:off x="3336" y="3156"/>
                  <a:ext cx="77" cy="85"/>
                </a:xfrm>
                <a:custGeom>
                  <a:avLst/>
                  <a:gdLst/>
                  <a:ahLst/>
                  <a:cxnLst>
                    <a:cxn ang="0">
                      <a:pos x="70" y="29"/>
                    </a:cxn>
                    <a:cxn ang="0">
                      <a:pos x="55" y="39"/>
                    </a:cxn>
                    <a:cxn ang="0">
                      <a:pos x="42" y="50"/>
                    </a:cxn>
                    <a:cxn ang="0">
                      <a:pos x="30" y="63"/>
                    </a:cxn>
                    <a:cxn ang="0">
                      <a:pos x="20" y="77"/>
                    </a:cxn>
                    <a:cxn ang="0">
                      <a:pos x="12" y="91"/>
                    </a:cxn>
                    <a:cxn ang="0">
                      <a:pos x="6" y="108"/>
                    </a:cxn>
                    <a:cxn ang="0">
                      <a:pos x="2" y="125"/>
                    </a:cxn>
                    <a:cxn ang="0">
                      <a:pos x="0" y="142"/>
                    </a:cxn>
                    <a:cxn ang="0">
                      <a:pos x="2" y="166"/>
                    </a:cxn>
                    <a:cxn ang="0">
                      <a:pos x="12" y="186"/>
                    </a:cxn>
                    <a:cxn ang="0">
                      <a:pos x="26" y="203"/>
                    </a:cxn>
                    <a:cxn ang="0">
                      <a:pos x="45" y="216"/>
                    </a:cxn>
                    <a:cxn ang="0">
                      <a:pos x="66" y="226"/>
                    </a:cxn>
                    <a:cxn ang="0">
                      <a:pos x="88" y="230"/>
                    </a:cxn>
                    <a:cxn ang="0">
                      <a:pos x="111" y="232"/>
                    </a:cxn>
                    <a:cxn ang="0">
                      <a:pos x="134" y="228"/>
                    </a:cxn>
                    <a:cxn ang="0">
                      <a:pos x="138" y="228"/>
                    </a:cxn>
                    <a:cxn ang="0">
                      <a:pos x="143" y="226"/>
                    </a:cxn>
                    <a:cxn ang="0">
                      <a:pos x="147" y="222"/>
                    </a:cxn>
                    <a:cxn ang="0">
                      <a:pos x="148" y="218"/>
                    </a:cxn>
                    <a:cxn ang="0">
                      <a:pos x="145" y="212"/>
                    </a:cxn>
                    <a:cxn ang="0">
                      <a:pos x="141" y="207"/>
                    </a:cxn>
                    <a:cxn ang="0">
                      <a:pos x="135" y="203"/>
                    </a:cxn>
                    <a:cxn ang="0">
                      <a:pos x="129" y="201"/>
                    </a:cxn>
                    <a:cxn ang="0">
                      <a:pos x="117" y="197"/>
                    </a:cxn>
                    <a:cxn ang="0">
                      <a:pos x="105" y="195"/>
                    </a:cxn>
                    <a:cxn ang="0">
                      <a:pos x="94" y="193"/>
                    </a:cxn>
                    <a:cxn ang="0">
                      <a:pos x="83" y="190"/>
                    </a:cxn>
                    <a:cxn ang="0">
                      <a:pos x="73" y="187"/>
                    </a:cxn>
                    <a:cxn ang="0">
                      <a:pos x="62" y="182"/>
                    </a:cxn>
                    <a:cxn ang="0">
                      <a:pos x="53" y="176"/>
                    </a:cxn>
                    <a:cxn ang="0">
                      <a:pos x="43" y="167"/>
                    </a:cxn>
                    <a:cxn ang="0">
                      <a:pos x="40" y="128"/>
                    </a:cxn>
                    <a:cxn ang="0">
                      <a:pos x="49" y="96"/>
                    </a:cxn>
                    <a:cxn ang="0">
                      <a:pos x="68" y="71"/>
                    </a:cxn>
                    <a:cxn ang="0">
                      <a:pos x="94" y="50"/>
                    </a:cxn>
                    <a:cxn ang="0">
                      <a:pos x="122" y="34"/>
                    </a:cxn>
                    <a:cxn ang="0">
                      <a:pos x="151" y="21"/>
                    </a:cxn>
                    <a:cxn ang="0">
                      <a:pos x="178" y="12"/>
                    </a:cxn>
                    <a:cxn ang="0">
                      <a:pos x="199" y="4"/>
                    </a:cxn>
                    <a:cxn ang="0">
                      <a:pos x="186" y="1"/>
                    </a:cxn>
                    <a:cxn ang="0">
                      <a:pos x="172" y="0"/>
                    </a:cxn>
                    <a:cxn ang="0">
                      <a:pos x="156" y="2"/>
                    </a:cxn>
                    <a:cxn ang="0">
                      <a:pos x="138" y="4"/>
                    </a:cxn>
                    <a:cxn ang="0">
                      <a:pos x="121" y="10"/>
                    </a:cxn>
                    <a:cxn ang="0">
                      <a:pos x="103" y="16"/>
                    </a:cxn>
                    <a:cxn ang="0">
                      <a:pos x="86" y="23"/>
                    </a:cxn>
                    <a:cxn ang="0">
                      <a:pos x="70" y="29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83" name="Freeform 67"/>
                <p:cNvSpPr>
                  <a:spLocks/>
                </p:cNvSpPr>
                <p:nvPr/>
              </p:nvSpPr>
              <p:spPr bwMode="auto">
                <a:xfrm>
                  <a:off x="3467" y="3153"/>
                  <a:ext cx="52" cy="66"/>
                </a:xfrm>
                <a:custGeom>
                  <a:avLst/>
                  <a:gdLst/>
                  <a:ahLst/>
                  <a:cxnLst>
                    <a:cxn ang="0">
                      <a:pos x="108" y="59"/>
                    </a:cxn>
                    <a:cxn ang="0">
                      <a:pos x="113" y="77"/>
                    </a:cxn>
                    <a:cxn ang="0">
                      <a:pos x="111" y="94"/>
                    </a:cxn>
                    <a:cxn ang="0">
                      <a:pos x="103" y="108"/>
                    </a:cxn>
                    <a:cxn ang="0">
                      <a:pos x="91" y="121"/>
                    </a:cxn>
                    <a:cxn ang="0">
                      <a:pos x="77" y="132"/>
                    </a:cxn>
                    <a:cxn ang="0">
                      <a:pos x="61" y="144"/>
                    </a:cxn>
                    <a:cxn ang="0">
                      <a:pos x="45" y="154"/>
                    </a:cxn>
                    <a:cxn ang="0">
                      <a:pos x="30" y="164"/>
                    </a:cxn>
                    <a:cxn ang="0">
                      <a:pos x="28" y="168"/>
                    </a:cxn>
                    <a:cxn ang="0">
                      <a:pos x="27" y="170"/>
                    </a:cxn>
                    <a:cxn ang="0">
                      <a:pos x="27" y="174"/>
                    </a:cxn>
                    <a:cxn ang="0">
                      <a:pos x="28" y="177"/>
                    </a:cxn>
                    <a:cxn ang="0">
                      <a:pos x="32" y="179"/>
                    </a:cxn>
                    <a:cxn ang="0">
                      <a:pos x="35" y="180"/>
                    </a:cxn>
                    <a:cxn ang="0">
                      <a:pos x="37" y="180"/>
                    </a:cxn>
                    <a:cxn ang="0">
                      <a:pos x="41" y="179"/>
                    </a:cxn>
                    <a:cxn ang="0">
                      <a:pos x="60" y="169"/>
                    </a:cxn>
                    <a:cxn ang="0">
                      <a:pos x="77" y="158"/>
                    </a:cxn>
                    <a:cxn ang="0">
                      <a:pos x="94" y="145"/>
                    </a:cxn>
                    <a:cxn ang="0">
                      <a:pos x="109" y="130"/>
                    </a:cxn>
                    <a:cxn ang="0">
                      <a:pos x="120" y="114"/>
                    </a:cxn>
                    <a:cxn ang="0">
                      <a:pos x="127" y="95"/>
                    </a:cxn>
                    <a:cxn ang="0">
                      <a:pos x="128" y="76"/>
                    </a:cxn>
                    <a:cxn ang="0">
                      <a:pos x="123" y="55"/>
                    </a:cxn>
                    <a:cxn ang="0">
                      <a:pos x="113" y="39"/>
                    </a:cxn>
                    <a:cxn ang="0">
                      <a:pos x="97" y="25"/>
                    </a:cxn>
                    <a:cxn ang="0">
                      <a:pos x="79" y="15"/>
                    </a:cxn>
                    <a:cxn ang="0">
                      <a:pos x="57" y="7"/>
                    </a:cxn>
                    <a:cxn ang="0">
                      <a:pos x="36" y="2"/>
                    </a:cxn>
                    <a:cxn ang="0">
                      <a:pos x="19" y="0"/>
                    </a:cxn>
                    <a:cxn ang="0">
                      <a:pos x="6" y="0"/>
                    </a:cxn>
                    <a:cxn ang="0">
                      <a:pos x="0" y="4"/>
                    </a:cxn>
                    <a:cxn ang="0">
                      <a:pos x="14" y="9"/>
                    </a:cxn>
                    <a:cxn ang="0">
                      <a:pos x="29" y="14"/>
                    </a:cxn>
                    <a:cxn ang="0">
                      <a:pos x="46" y="19"/>
                    </a:cxn>
                    <a:cxn ang="0">
                      <a:pos x="61" y="23"/>
                    </a:cxn>
                    <a:cxn ang="0">
                      <a:pos x="76" y="29"/>
                    </a:cxn>
                    <a:cxn ang="0">
                      <a:pos x="89" y="37"/>
                    </a:cxn>
                    <a:cxn ang="0">
                      <a:pos x="100" y="46"/>
                    </a:cxn>
                    <a:cxn ang="0">
                      <a:pos x="108" y="59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84" name="Freeform 68"/>
                <p:cNvSpPr>
                  <a:spLocks/>
                </p:cNvSpPr>
                <p:nvPr/>
              </p:nvSpPr>
              <p:spPr bwMode="auto">
                <a:xfrm>
                  <a:off x="3287" y="3138"/>
                  <a:ext cx="126" cy="138"/>
                </a:xfrm>
                <a:custGeom>
                  <a:avLst/>
                  <a:gdLst/>
                  <a:ahLst/>
                  <a:cxnLst>
                    <a:cxn ang="0">
                      <a:pos x="100" y="70"/>
                    </a:cxn>
                    <a:cxn ang="0">
                      <a:pos x="53" y="115"/>
                    </a:cxn>
                    <a:cxn ang="0">
                      <a:pos x="17" y="166"/>
                    </a:cxn>
                    <a:cxn ang="0">
                      <a:pos x="0" y="226"/>
                    </a:cxn>
                    <a:cxn ang="0">
                      <a:pos x="3" y="266"/>
                    </a:cxn>
                    <a:cxn ang="0">
                      <a:pos x="9" y="282"/>
                    </a:cxn>
                    <a:cxn ang="0">
                      <a:pos x="19" y="297"/>
                    </a:cxn>
                    <a:cxn ang="0">
                      <a:pos x="32" y="310"/>
                    </a:cxn>
                    <a:cxn ang="0">
                      <a:pos x="56" y="324"/>
                    </a:cxn>
                    <a:cxn ang="0">
                      <a:pos x="86" y="338"/>
                    </a:cxn>
                    <a:cxn ang="0">
                      <a:pos x="119" y="350"/>
                    </a:cxn>
                    <a:cxn ang="0">
                      <a:pos x="152" y="359"/>
                    </a:cxn>
                    <a:cxn ang="0">
                      <a:pos x="186" y="366"/>
                    </a:cxn>
                    <a:cxn ang="0">
                      <a:pos x="220" y="371"/>
                    </a:cxn>
                    <a:cxn ang="0">
                      <a:pos x="254" y="374"/>
                    </a:cxn>
                    <a:cxn ang="0">
                      <a:pos x="289" y="376"/>
                    </a:cxn>
                    <a:cxn ang="0">
                      <a:pos x="311" y="378"/>
                    </a:cxn>
                    <a:cxn ang="0">
                      <a:pos x="320" y="371"/>
                    </a:cxn>
                    <a:cxn ang="0">
                      <a:pos x="322" y="360"/>
                    </a:cxn>
                    <a:cxn ang="0">
                      <a:pos x="315" y="352"/>
                    </a:cxn>
                    <a:cxn ang="0">
                      <a:pos x="294" y="347"/>
                    </a:cxn>
                    <a:cxn ang="0">
                      <a:pos x="263" y="341"/>
                    </a:cxn>
                    <a:cxn ang="0">
                      <a:pos x="232" y="336"/>
                    </a:cxn>
                    <a:cxn ang="0">
                      <a:pos x="200" y="332"/>
                    </a:cxn>
                    <a:cxn ang="0">
                      <a:pos x="170" y="326"/>
                    </a:cxn>
                    <a:cxn ang="0">
                      <a:pos x="139" y="318"/>
                    </a:cxn>
                    <a:cxn ang="0">
                      <a:pos x="110" y="309"/>
                    </a:cxn>
                    <a:cxn ang="0">
                      <a:pos x="80" y="297"/>
                    </a:cxn>
                    <a:cxn ang="0">
                      <a:pos x="55" y="281"/>
                    </a:cxn>
                    <a:cxn ang="0">
                      <a:pos x="38" y="259"/>
                    </a:cxn>
                    <a:cxn ang="0">
                      <a:pos x="34" y="232"/>
                    </a:cxn>
                    <a:cxn ang="0">
                      <a:pos x="38" y="200"/>
                    </a:cxn>
                    <a:cxn ang="0">
                      <a:pos x="51" y="170"/>
                    </a:cxn>
                    <a:cxn ang="0">
                      <a:pos x="71" y="137"/>
                    </a:cxn>
                    <a:cxn ang="0">
                      <a:pos x="94" y="110"/>
                    </a:cxn>
                    <a:cxn ang="0">
                      <a:pos x="123" y="82"/>
                    </a:cxn>
                    <a:cxn ang="0">
                      <a:pos x="153" y="57"/>
                    </a:cxn>
                    <a:cxn ang="0">
                      <a:pos x="195" y="38"/>
                    </a:cxn>
                    <a:cxn ang="0">
                      <a:pos x="238" y="20"/>
                    </a:cxn>
                    <a:cxn ang="0">
                      <a:pos x="264" y="7"/>
                    </a:cxn>
                    <a:cxn ang="0">
                      <a:pos x="256" y="0"/>
                    </a:cxn>
                    <a:cxn ang="0">
                      <a:pos x="221" y="4"/>
                    </a:cxn>
                    <a:cxn ang="0">
                      <a:pos x="180" y="18"/>
                    </a:cxn>
                    <a:cxn ang="0">
                      <a:pos x="141" y="38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85" name="Freeform 69"/>
                <p:cNvSpPr>
                  <a:spLocks/>
                </p:cNvSpPr>
                <p:nvPr/>
              </p:nvSpPr>
              <p:spPr bwMode="auto">
                <a:xfrm>
                  <a:off x="3465" y="3134"/>
                  <a:ext cx="110" cy="92"/>
                </a:xfrm>
                <a:custGeom>
                  <a:avLst/>
                  <a:gdLst/>
                  <a:ahLst/>
                  <a:cxnLst>
                    <a:cxn ang="0">
                      <a:pos x="235" y="77"/>
                    </a:cxn>
                    <a:cxn ang="0">
                      <a:pos x="248" y="91"/>
                    </a:cxn>
                    <a:cxn ang="0">
                      <a:pos x="256" y="107"/>
                    </a:cxn>
                    <a:cxn ang="0">
                      <a:pos x="259" y="124"/>
                    </a:cxn>
                    <a:cxn ang="0">
                      <a:pos x="259" y="142"/>
                    </a:cxn>
                    <a:cxn ang="0">
                      <a:pos x="257" y="157"/>
                    </a:cxn>
                    <a:cxn ang="0">
                      <a:pos x="252" y="170"/>
                    </a:cxn>
                    <a:cxn ang="0">
                      <a:pos x="244" y="183"/>
                    </a:cxn>
                    <a:cxn ang="0">
                      <a:pos x="236" y="193"/>
                    </a:cxn>
                    <a:cxn ang="0">
                      <a:pos x="225" y="204"/>
                    </a:cxn>
                    <a:cxn ang="0">
                      <a:pos x="215" y="214"/>
                    </a:cxn>
                    <a:cxn ang="0">
                      <a:pos x="204" y="224"/>
                    </a:cxn>
                    <a:cxn ang="0">
                      <a:pos x="194" y="234"/>
                    </a:cxn>
                    <a:cxn ang="0">
                      <a:pos x="191" y="238"/>
                    </a:cxn>
                    <a:cxn ang="0">
                      <a:pos x="191" y="241"/>
                    </a:cxn>
                    <a:cxn ang="0">
                      <a:pos x="191" y="245"/>
                    </a:cxn>
                    <a:cxn ang="0">
                      <a:pos x="194" y="248"/>
                    </a:cxn>
                    <a:cxn ang="0">
                      <a:pos x="197" y="250"/>
                    </a:cxn>
                    <a:cxn ang="0">
                      <a:pos x="202" y="252"/>
                    </a:cxn>
                    <a:cxn ang="0">
                      <a:pos x="205" y="250"/>
                    </a:cxn>
                    <a:cxn ang="0">
                      <a:pos x="209" y="248"/>
                    </a:cxn>
                    <a:cxn ang="0">
                      <a:pos x="232" y="233"/>
                    </a:cxn>
                    <a:cxn ang="0">
                      <a:pos x="252" y="214"/>
                    </a:cxn>
                    <a:cxn ang="0">
                      <a:pos x="268" y="192"/>
                    </a:cxn>
                    <a:cxn ang="0">
                      <a:pos x="278" y="167"/>
                    </a:cxn>
                    <a:cxn ang="0">
                      <a:pos x="283" y="141"/>
                    </a:cxn>
                    <a:cxn ang="0">
                      <a:pos x="280" y="115"/>
                    </a:cxn>
                    <a:cxn ang="0">
                      <a:pos x="271" y="91"/>
                    </a:cxn>
                    <a:cxn ang="0">
                      <a:pos x="252" y="69"/>
                    </a:cxn>
                    <a:cxn ang="0">
                      <a:pos x="238" y="57"/>
                    </a:cxn>
                    <a:cxn ang="0">
                      <a:pos x="222" y="48"/>
                    </a:cxn>
                    <a:cxn ang="0">
                      <a:pos x="204" y="39"/>
                    </a:cxn>
                    <a:cxn ang="0">
                      <a:pos x="184" y="31"/>
                    </a:cxn>
                    <a:cxn ang="0">
                      <a:pos x="164" y="23"/>
                    </a:cxn>
                    <a:cxn ang="0">
                      <a:pos x="144" y="17"/>
                    </a:cxn>
                    <a:cxn ang="0">
                      <a:pos x="123" y="13"/>
                    </a:cxn>
                    <a:cxn ang="0">
                      <a:pos x="103" y="8"/>
                    </a:cxn>
                    <a:cxn ang="0">
                      <a:pos x="83" y="5"/>
                    </a:cxn>
                    <a:cxn ang="0">
                      <a:pos x="66" y="2"/>
                    </a:cxn>
                    <a:cxn ang="0">
                      <a:pos x="48" y="0"/>
                    </a:cxn>
                    <a:cxn ang="0">
                      <a:pos x="34" y="0"/>
                    </a:cxn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4" y="2"/>
                    </a:cxn>
                    <a:cxn ang="0">
                      <a:pos x="0" y="5"/>
                    </a:cxn>
                    <a:cxn ang="0">
                      <a:pos x="12" y="7"/>
                    </a:cxn>
                    <a:cxn ang="0">
                      <a:pos x="24" y="8"/>
                    </a:cxn>
                    <a:cxn ang="0">
                      <a:pos x="38" y="10"/>
                    </a:cxn>
                    <a:cxn ang="0">
                      <a:pos x="52" y="13"/>
                    </a:cxn>
                    <a:cxn ang="0">
                      <a:pos x="66" y="16"/>
                    </a:cxn>
                    <a:cxn ang="0">
                      <a:pos x="82" y="18"/>
                    </a:cxn>
                    <a:cxn ang="0">
                      <a:pos x="98" y="22"/>
                    </a:cxn>
                    <a:cxn ang="0">
                      <a:pos x="114" y="25"/>
                    </a:cxn>
                    <a:cxn ang="0">
                      <a:pos x="129" y="30"/>
                    </a:cxn>
                    <a:cxn ang="0">
                      <a:pos x="146" y="34"/>
                    </a:cxn>
                    <a:cxn ang="0">
                      <a:pos x="162" y="39"/>
                    </a:cxn>
                    <a:cxn ang="0">
                      <a:pos x="177" y="45"/>
                    </a:cxn>
                    <a:cxn ang="0">
                      <a:pos x="193" y="52"/>
                    </a:cxn>
                    <a:cxn ang="0">
                      <a:pos x="208" y="60"/>
                    </a:cxn>
                    <a:cxn ang="0">
                      <a:pos x="222" y="68"/>
                    </a:cxn>
                    <a:cxn ang="0">
                      <a:pos x="235" y="77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86" name="Freeform 70"/>
                <p:cNvSpPr>
                  <a:spLocks/>
                </p:cNvSpPr>
                <p:nvPr/>
              </p:nvSpPr>
              <p:spPr bwMode="auto">
                <a:xfrm>
                  <a:off x="3240" y="3178"/>
                  <a:ext cx="44" cy="85"/>
                </a:xfrm>
                <a:custGeom>
                  <a:avLst/>
                  <a:gdLst/>
                  <a:ahLst/>
                  <a:cxnLst>
                    <a:cxn ang="0">
                      <a:pos x="0" y="130"/>
                    </a:cxn>
                    <a:cxn ang="0">
                      <a:pos x="0" y="149"/>
                    </a:cxn>
                    <a:cxn ang="0">
                      <a:pos x="4" y="168"/>
                    </a:cxn>
                    <a:cxn ang="0">
                      <a:pos x="12" y="185"/>
                    </a:cxn>
                    <a:cxn ang="0">
                      <a:pos x="24" y="200"/>
                    </a:cxn>
                    <a:cxn ang="0">
                      <a:pos x="38" y="213"/>
                    </a:cxn>
                    <a:cxn ang="0">
                      <a:pos x="55" y="224"/>
                    </a:cxn>
                    <a:cxn ang="0">
                      <a:pos x="73" y="232"/>
                    </a:cxn>
                    <a:cxn ang="0">
                      <a:pos x="92" y="237"/>
                    </a:cxn>
                    <a:cxn ang="0">
                      <a:pos x="98" y="238"/>
                    </a:cxn>
                    <a:cxn ang="0">
                      <a:pos x="104" y="235"/>
                    </a:cxn>
                    <a:cxn ang="0">
                      <a:pos x="109" y="232"/>
                    </a:cxn>
                    <a:cxn ang="0">
                      <a:pos x="111" y="227"/>
                    </a:cxn>
                    <a:cxn ang="0">
                      <a:pos x="111" y="222"/>
                    </a:cxn>
                    <a:cxn ang="0">
                      <a:pos x="110" y="216"/>
                    </a:cxn>
                    <a:cxn ang="0">
                      <a:pos x="106" y="211"/>
                    </a:cxn>
                    <a:cxn ang="0">
                      <a:pos x="100" y="209"/>
                    </a:cxn>
                    <a:cxn ang="0">
                      <a:pos x="82" y="202"/>
                    </a:cxn>
                    <a:cxn ang="0">
                      <a:pos x="64" y="193"/>
                    </a:cxn>
                    <a:cxn ang="0">
                      <a:pos x="50" y="180"/>
                    </a:cxn>
                    <a:cxn ang="0">
                      <a:pos x="39" y="167"/>
                    </a:cxn>
                    <a:cxn ang="0">
                      <a:pos x="32" y="149"/>
                    </a:cxn>
                    <a:cxn ang="0">
                      <a:pos x="29" y="131"/>
                    </a:cxn>
                    <a:cxn ang="0">
                      <a:pos x="29" y="111"/>
                    </a:cxn>
                    <a:cxn ang="0">
                      <a:pos x="35" y="91"/>
                    </a:cxn>
                    <a:cxn ang="0">
                      <a:pos x="42" y="76"/>
                    </a:cxn>
                    <a:cxn ang="0">
                      <a:pos x="51" y="62"/>
                    </a:cxn>
                    <a:cxn ang="0">
                      <a:pos x="62" y="49"/>
                    </a:cxn>
                    <a:cxn ang="0">
                      <a:pos x="73" y="38"/>
                    </a:cxn>
                    <a:cxn ang="0">
                      <a:pos x="84" y="28"/>
                    </a:cxn>
                    <a:cxn ang="0">
                      <a:pos x="96" y="18"/>
                    </a:cxn>
                    <a:cxn ang="0">
                      <a:pos x="106" y="9"/>
                    </a:cxn>
                    <a:cxn ang="0">
                      <a:pos x="114" y="1"/>
                    </a:cxn>
                    <a:cxn ang="0">
                      <a:pos x="106" y="0"/>
                    </a:cxn>
                    <a:cxn ang="0">
                      <a:pos x="93" y="6"/>
                    </a:cxn>
                    <a:cxn ang="0">
                      <a:pos x="76" y="18"/>
                    </a:cxn>
                    <a:cxn ang="0">
                      <a:pos x="56" y="36"/>
                    </a:cxn>
                    <a:cxn ang="0">
                      <a:pos x="37" y="57"/>
                    </a:cxn>
                    <a:cxn ang="0">
                      <a:pos x="20" y="80"/>
                    </a:cxn>
                    <a:cxn ang="0">
                      <a:pos x="7" y="106"/>
                    </a:cxn>
                    <a:cxn ang="0">
                      <a:pos x="0" y="130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87" name="Freeform 71"/>
                <p:cNvSpPr>
                  <a:spLocks/>
                </p:cNvSpPr>
                <p:nvPr/>
              </p:nvSpPr>
              <p:spPr bwMode="auto">
                <a:xfrm>
                  <a:off x="3554" y="3127"/>
                  <a:ext cx="96" cy="114"/>
                </a:xfrm>
                <a:custGeom>
                  <a:avLst/>
                  <a:gdLst/>
                  <a:ahLst/>
                  <a:cxnLst>
                    <a:cxn ang="0">
                      <a:pos x="207" y="124"/>
                    </a:cxn>
                    <a:cxn ang="0">
                      <a:pos x="219" y="143"/>
                    </a:cxn>
                    <a:cxn ang="0">
                      <a:pos x="225" y="164"/>
                    </a:cxn>
                    <a:cxn ang="0">
                      <a:pos x="221" y="187"/>
                    </a:cxn>
                    <a:cxn ang="0">
                      <a:pos x="208" y="209"/>
                    </a:cxn>
                    <a:cxn ang="0">
                      <a:pos x="188" y="228"/>
                    </a:cxn>
                    <a:cxn ang="0">
                      <a:pos x="166" y="246"/>
                    </a:cxn>
                    <a:cxn ang="0">
                      <a:pos x="143" y="264"/>
                    </a:cxn>
                    <a:cxn ang="0">
                      <a:pos x="129" y="278"/>
                    </a:cxn>
                    <a:cxn ang="0">
                      <a:pos x="124" y="287"/>
                    </a:cxn>
                    <a:cxn ang="0">
                      <a:pos x="120" y="296"/>
                    </a:cxn>
                    <a:cxn ang="0">
                      <a:pos x="121" y="305"/>
                    </a:cxn>
                    <a:cxn ang="0">
                      <a:pos x="130" y="310"/>
                    </a:cxn>
                    <a:cxn ang="0">
                      <a:pos x="139" y="309"/>
                    </a:cxn>
                    <a:cxn ang="0">
                      <a:pos x="154" y="293"/>
                    </a:cxn>
                    <a:cxn ang="0">
                      <a:pos x="180" y="269"/>
                    </a:cxn>
                    <a:cxn ang="0">
                      <a:pos x="207" y="246"/>
                    </a:cxn>
                    <a:cxn ang="0">
                      <a:pos x="231" y="219"/>
                    </a:cxn>
                    <a:cxn ang="0">
                      <a:pos x="245" y="187"/>
                    </a:cxn>
                    <a:cxn ang="0">
                      <a:pos x="242" y="153"/>
                    </a:cxn>
                    <a:cxn ang="0">
                      <a:pos x="227" y="120"/>
                    </a:cxn>
                    <a:cxn ang="0">
                      <a:pos x="201" y="94"/>
                    </a:cxn>
                    <a:cxn ang="0">
                      <a:pos x="177" y="74"/>
                    </a:cxn>
                    <a:cxn ang="0">
                      <a:pos x="152" y="60"/>
                    </a:cxn>
                    <a:cxn ang="0">
                      <a:pos x="126" y="43"/>
                    </a:cxn>
                    <a:cxn ang="0">
                      <a:pos x="98" y="28"/>
                    </a:cxn>
                    <a:cxn ang="0">
                      <a:pos x="72" y="16"/>
                    </a:cxn>
                    <a:cxn ang="0">
                      <a:pos x="46" y="7"/>
                    </a:cxn>
                    <a:cxn ang="0">
                      <a:pos x="24" y="1"/>
                    </a:cxn>
                    <a:cxn ang="0">
                      <a:pos x="7" y="1"/>
                    </a:cxn>
                    <a:cxn ang="0">
                      <a:pos x="8" y="6"/>
                    </a:cxn>
                    <a:cxn ang="0">
                      <a:pos x="28" y="14"/>
                    </a:cxn>
                    <a:cxn ang="0">
                      <a:pos x="51" y="24"/>
                    </a:cxn>
                    <a:cxn ang="0">
                      <a:pos x="78" y="37"/>
                    </a:cxn>
                    <a:cxn ang="0">
                      <a:pos x="106" y="51"/>
                    </a:cxn>
                    <a:cxn ang="0">
                      <a:pos x="134" y="69"/>
                    </a:cxn>
                    <a:cxn ang="0">
                      <a:pos x="163" y="87"/>
                    </a:cxn>
                    <a:cxn ang="0">
                      <a:pos x="187" y="10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88" name="Freeform 72"/>
                <p:cNvSpPr>
                  <a:spLocks/>
                </p:cNvSpPr>
                <p:nvPr/>
              </p:nvSpPr>
              <p:spPr bwMode="auto">
                <a:xfrm>
                  <a:off x="3448" y="3261"/>
                  <a:ext cx="33" cy="68"/>
                </a:xfrm>
                <a:custGeom>
                  <a:avLst/>
                  <a:gdLst/>
                  <a:ahLst/>
                  <a:cxnLst>
                    <a:cxn ang="0">
                      <a:pos x="31" y="14"/>
                    </a:cxn>
                    <a:cxn ang="0">
                      <a:pos x="29" y="8"/>
                    </a:cxn>
                    <a:cxn ang="0">
                      <a:pos x="25" y="3"/>
                    </a:cxn>
                    <a:cxn ang="0">
                      <a:pos x="19" y="1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3" y="5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5" y="42"/>
                    </a:cxn>
                    <a:cxn ang="0">
                      <a:pos x="15" y="71"/>
                    </a:cxn>
                    <a:cxn ang="0">
                      <a:pos x="27" y="100"/>
                    </a:cxn>
                    <a:cxn ang="0">
                      <a:pos x="41" y="127"/>
                    </a:cxn>
                    <a:cxn ang="0">
                      <a:pos x="55" y="151"/>
                    </a:cxn>
                    <a:cxn ang="0">
                      <a:pos x="68" y="171"/>
                    </a:cxn>
                    <a:cxn ang="0">
                      <a:pos x="77" y="184"/>
                    </a:cxn>
                    <a:cxn ang="0">
                      <a:pos x="83" y="187"/>
                    </a:cxn>
                    <a:cxn ang="0">
                      <a:pos x="80" y="174"/>
                    </a:cxn>
                    <a:cxn ang="0">
                      <a:pos x="75" y="158"/>
                    </a:cxn>
                    <a:cxn ang="0">
                      <a:pos x="68" y="138"/>
                    </a:cxn>
                    <a:cxn ang="0">
                      <a:pos x="59" y="113"/>
                    </a:cxn>
                    <a:cxn ang="0">
                      <a:pos x="51" y="88"/>
                    </a:cxn>
                    <a:cxn ang="0">
                      <a:pos x="43" y="63"/>
                    </a:cxn>
                    <a:cxn ang="0">
                      <a:pos x="36" y="38"/>
                    </a:cxn>
                    <a:cxn ang="0">
                      <a:pos x="31" y="14"/>
                    </a:cxn>
                  </a:cxnLst>
                  <a:rect l="0" t="0" r="r" b="b"/>
                  <a:pathLst>
                    <a:path w="83" h="187">
                      <a:moveTo>
                        <a:pt x="31" y="14"/>
                      </a:moveTo>
                      <a:lnTo>
                        <a:pt x="29" y="8"/>
                      </a:lnTo>
                      <a:lnTo>
                        <a:pt x="25" y="3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3" y="5"/>
                      </a:lnTo>
                      <a:lnTo>
                        <a:pt x="0" y="11"/>
                      </a:lnTo>
                      <a:lnTo>
                        <a:pt x="0" y="17"/>
                      </a:lnTo>
                      <a:lnTo>
                        <a:pt x="5" y="42"/>
                      </a:lnTo>
                      <a:lnTo>
                        <a:pt x="15" y="71"/>
                      </a:lnTo>
                      <a:lnTo>
                        <a:pt x="27" y="100"/>
                      </a:lnTo>
                      <a:lnTo>
                        <a:pt x="41" y="127"/>
                      </a:lnTo>
                      <a:lnTo>
                        <a:pt x="55" y="151"/>
                      </a:lnTo>
                      <a:lnTo>
                        <a:pt x="68" y="171"/>
                      </a:lnTo>
                      <a:lnTo>
                        <a:pt x="77" y="184"/>
                      </a:lnTo>
                      <a:lnTo>
                        <a:pt x="83" y="187"/>
                      </a:lnTo>
                      <a:lnTo>
                        <a:pt x="80" y="174"/>
                      </a:lnTo>
                      <a:lnTo>
                        <a:pt x="75" y="158"/>
                      </a:lnTo>
                      <a:lnTo>
                        <a:pt x="68" y="138"/>
                      </a:lnTo>
                      <a:lnTo>
                        <a:pt x="59" y="113"/>
                      </a:lnTo>
                      <a:lnTo>
                        <a:pt x="51" y="88"/>
                      </a:lnTo>
                      <a:lnTo>
                        <a:pt x="43" y="63"/>
                      </a:lnTo>
                      <a:lnTo>
                        <a:pt x="36" y="38"/>
                      </a:lnTo>
                      <a:lnTo>
                        <a:pt x="31" y="14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89" name="Freeform 73"/>
                <p:cNvSpPr>
                  <a:spLocks/>
                </p:cNvSpPr>
                <p:nvPr/>
              </p:nvSpPr>
              <p:spPr bwMode="auto">
                <a:xfrm>
                  <a:off x="3434" y="3224"/>
                  <a:ext cx="17" cy="35"/>
                </a:xfrm>
                <a:custGeom>
                  <a:avLst/>
                  <a:gdLst/>
                  <a:ahLst/>
                  <a:cxnLst>
                    <a:cxn ang="0">
                      <a:pos x="22" y="10"/>
                    </a:cxn>
                    <a:cxn ang="0">
                      <a:pos x="21" y="6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6" y="1"/>
                    </a:cxn>
                    <a:cxn ang="0">
                      <a:pos x="3" y="3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0" y="24"/>
                    </a:cxn>
                    <a:cxn ang="0">
                      <a:pos x="4" y="38"/>
                    </a:cxn>
                    <a:cxn ang="0">
                      <a:pos x="8" y="52"/>
                    </a:cxn>
                    <a:cxn ang="0">
                      <a:pos x="14" y="65"/>
                    </a:cxn>
                    <a:cxn ang="0">
                      <a:pos x="21" y="78"/>
                    </a:cxn>
                    <a:cxn ang="0">
                      <a:pos x="28" y="87"/>
                    </a:cxn>
                    <a:cxn ang="0">
                      <a:pos x="37" y="93"/>
                    </a:cxn>
                    <a:cxn ang="0">
                      <a:pos x="42" y="94"/>
                    </a:cxn>
                    <a:cxn ang="0">
                      <a:pos x="44" y="76"/>
                    </a:cxn>
                    <a:cxn ang="0">
                      <a:pos x="38" y="54"/>
                    </a:cxn>
                    <a:cxn ang="0">
                      <a:pos x="31" y="32"/>
                    </a:cxn>
                    <a:cxn ang="0">
                      <a:pos x="22" y="10"/>
                    </a:cxn>
                  </a:cxnLst>
                  <a:rect l="0" t="0" r="r" b="b"/>
                  <a:pathLst>
                    <a:path w="44" h="94">
                      <a:moveTo>
                        <a:pt x="22" y="10"/>
                      </a:moveTo>
                      <a:lnTo>
                        <a:pt x="21" y="6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24"/>
                      </a:lnTo>
                      <a:lnTo>
                        <a:pt x="4" y="38"/>
                      </a:lnTo>
                      <a:lnTo>
                        <a:pt x="8" y="52"/>
                      </a:lnTo>
                      <a:lnTo>
                        <a:pt x="14" y="65"/>
                      </a:lnTo>
                      <a:lnTo>
                        <a:pt x="21" y="78"/>
                      </a:lnTo>
                      <a:lnTo>
                        <a:pt x="28" y="87"/>
                      </a:lnTo>
                      <a:lnTo>
                        <a:pt x="37" y="93"/>
                      </a:lnTo>
                      <a:lnTo>
                        <a:pt x="42" y="94"/>
                      </a:lnTo>
                      <a:lnTo>
                        <a:pt x="44" y="76"/>
                      </a:lnTo>
                      <a:lnTo>
                        <a:pt x="38" y="54"/>
                      </a:lnTo>
                      <a:lnTo>
                        <a:pt x="31" y="32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90" name="Freeform 74"/>
                <p:cNvSpPr>
                  <a:spLocks/>
                </p:cNvSpPr>
                <p:nvPr/>
              </p:nvSpPr>
              <p:spPr bwMode="auto">
                <a:xfrm>
                  <a:off x="3420" y="3199"/>
                  <a:ext cx="14" cy="20"/>
                </a:xfrm>
                <a:custGeom>
                  <a:avLst/>
                  <a:gdLst/>
                  <a:ahLst/>
                  <a:cxnLst>
                    <a:cxn ang="0">
                      <a:pos x="20" y="7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9" y="4"/>
                    </a:cxn>
                    <a:cxn ang="0">
                      <a:pos x="15" y="1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4" y="1"/>
                    </a:cxn>
                    <a:cxn ang="0">
                      <a:pos x="1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1" y="17"/>
                    </a:cxn>
                    <a:cxn ang="0">
                      <a:pos x="4" y="24"/>
                    </a:cxn>
                    <a:cxn ang="0">
                      <a:pos x="8" y="32"/>
                    </a:cxn>
                    <a:cxn ang="0">
                      <a:pos x="14" y="39"/>
                    </a:cxn>
                    <a:cxn ang="0">
                      <a:pos x="20" y="46"/>
                    </a:cxn>
                    <a:cxn ang="0">
                      <a:pos x="27" y="50"/>
                    </a:cxn>
                    <a:cxn ang="0">
                      <a:pos x="33" y="54"/>
                    </a:cxn>
                    <a:cxn ang="0">
                      <a:pos x="38" y="54"/>
                    </a:cxn>
                    <a:cxn ang="0">
                      <a:pos x="36" y="42"/>
                    </a:cxn>
                    <a:cxn ang="0">
                      <a:pos x="32" y="29"/>
                    </a:cxn>
                    <a:cxn ang="0">
                      <a:pos x="25" y="16"/>
                    </a:cxn>
                    <a:cxn ang="0">
                      <a:pos x="20" y="7"/>
                    </a:cxn>
                  </a:cxnLst>
                  <a:rect l="0" t="0" r="r" b="b"/>
                  <a:pathLst>
                    <a:path w="38" h="54">
                      <a:moveTo>
                        <a:pt x="20" y="7"/>
                      </a:move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9" y="4"/>
                      </a:lnTo>
                      <a:lnTo>
                        <a:pt x="15" y="1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1" y="17"/>
                      </a:lnTo>
                      <a:lnTo>
                        <a:pt x="4" y="24"/>
                      </a:lnTo>
                      <a:lnTo>
                        <a:pt x="8" y="32"/>
                      </a:lnTo>
                      <a:lnTo>
                        <a:pt x="14" y="39"/>
                      </a:lnTo>
                      <a:lnTo>
                        <a:pt x="20" y="46"/>
                      </a:lnTo>
                      <a:lnTo>
                        <a:pt x="27" y="50"/>
                      </a:lnTo>
                      <a:lnTo>
                        <a:pt x="33" y="54"/>
                      </a:lnTo>
                      <a:lnTo>
                        <a:pt x="38" y="54"/>
                      </a:lnTo>
                      <a:lnTo>
                        <a:pt x="36" y="42"/>
                      </a:lnTo>
                      <a:lnTo>
                        <a:pt x="32" y="29"/>
                      </a:lnTo>
                      <a:lnTo>
                        <a:pt x="25" y="16"/>
                      </a:lnTo>
                      <a:lnTo>
                        <a:pt x="2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91" name="Freeform 75"/>
                <p:cNvSpPr>
                  <a:spLocks/>
                </p:cNvSpPr>
                <p:nvPr/>
              </p:nvSpPr>
              <p:spPr bwMode="auto">
                <a:xfrm>
                  <a:off x="3409" y="3182"/>
                  <a:ext cx="18" cy="13"/>
                </a:xfrm>
                <a:custGeom>
                  <a:avLst/>
                  <a:gdLst/>
                  <a:ahLst/>
                  <a:cxnLst>
                    <a:cxn ang="0">
                      <a:pos x="41" y="27"/>
                    </a:cxn>
                    <a:cxn ang="0">
                      <a:pos x="46" y="24"/>
                    </a:cxn>
                    <a:cxn ang="0">
                      <a:pos x="51" y="21"/>
                    </a:cxn>
                    <a:cxn ang="0">
                      <a:pos x="52" y="16"/>
                    </a:cxn>
                    <a:cxn ang="0">
                      <a:pos x="52" y="12"/>
                    </a:cxn>
                    <a:cxn ang="0">
                      <a:pos x="50" y="6"/>
                    </a:cxn>
                    <a:cxn ang="0">
                      <a:pos x="46" y="2"/>
                    </a:cxn>
                    <a:cxn ang="0">
                      <a:pos x="41" y="0"/>
                    </a:cxn>
                    <a:cxn ang="0">
                      <a:pos x="36" y="0"/>
                    </a:cxn>
                    <a:cxn ang="0">
                      <a:pos x="33" y="0"/>
                    </a:cxn>
                    <a:cxn ang="0">
                      <a:pos x="29" y="1"/>
                    </a:cxn>
                    <a:cxn ang="0">
                      <a:pos x="21" y="4"/>
                    </a:cxn>
                    <a:cxn ang="0">
                      <a:pos x="13" y="8"/>
                    </a:cxn>
                    <a:cxn ang="0">
                      <a:pos x="6" y="15"/>
                    </a:cxn>
                    <a:cxn ang="0">
                      <a:pos x="3" y="22"/>
                    </a:cxn>
                    <a:cxn ang="0">
                      <a:pos x="0" y="29"/>
                    </a:cxn>
                    <a:cxn ang="0">
                      <a:pos x="0" y="31"/>
                    </a:cxn>
                    <a:cxn ang="0">
                      <a:pos x="4" y="33"/>
                    </a:cxn>
                    <a:cxn ang="0">
                      <a:pos x="9" y="36"/>
                    </a:cxn>
                    <a:cxn ang="0">
                      <a:pos x="13" y="36"/>
                    </a:cxn>
                    <a:cxn ang="0">
                      <a:pos x="18" y="36"/>
                    </a:cxn>
                    <a:cxn ang="0">
                      <a:pos x="24" y="33"/>
                    </a:cxn>
                    <a:cxn ang="0">
                      <a:pos x="30" y="32"/>
                    </a:cxn>
                    <a:cxn ang="0">
                      <a:pos x="36" y="30"/>
                    </a:cxn>
                    <a:cxn ang="0">
                      <a:pos x="41" y="27"/>
                    </a:cxn>
                  </a:cxnLst>
                  <a:rect l="0" t="0" r="r" b="b"/>
                  <a:pathLst>
                    <a:path w="52" h="36">
                      <a:moveTo>
                        <a:pt x="41" y="27"/>
                      </a:moveTo>
                      <a:lnTo>
                        <a:pt x="46" y="24"/>
                      </a:lnTo>
                      <a:lnTo>
                        <a:pt x="51" y="21"/>
                      </a:lnTo>
                      <a:lnTo>
                        <a:pt x="52" y="16"/>
                      </a:lnTo>
                      <a:lnTo>
                        <a:pt x="52" y="12"/>
                      </a:lnTo>
                      <a:lnTo>
                        <a:pt x="50" y="6"/>
                      </a:lnTo>
                      <a:lnTo>
                        <a:pt x="46" y="2"/>
                      </a:lnTo>
                      <a:lnTo>
                        <a:pt x="41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29" y="1"/>
                      </a:lnTo>
                      <a:lnTo>
                        <a:pt x="21" y="4"/>
                      </a:lnTo>
                      <a:lnTo>
                        <a:pt x="13" y="8"/>
                      </a:lnTo>
                      <a:lnTo>
                        <a:pt x="6" y="15"/>
                      </a:lnTo>
                      <a:lnTo>
                        <a:pt x="3" y="22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4" y="33"/>
                      </a:lnTo>
                      <a:lnTo>
                        <a:pt x="9" y="36"/>
                      </a:lnTo>
                      <a:lnTo>
                        <a:pt x="13" y="36"/>
                      </a:lnTo>
                      <a:lnTo>
                        <a:pt x="18" y="36"/>
                      </a:lnTo>
                      <a:lnTo>
                        <a:pt x="24" y="33"/>
                      </a:lnTo>
                      <a:lnTo>
                        <a:pt x="30" y="32"/>
                      </a:lnTo>
                      <a:lnTo>
                        <a:pt x="36" y="30"/>
                      </a:lnTo>
                      <a:lnTo>
                        <a:pt x="41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92" name="Freeform 76"/>
                <p:cNvSpPr>
                  <a:spLocks/>
                </p:cNvSpPr>
                <p:nvPr/>
              </p:nvSpPr>
              <p:spPr bwMode="auto">
                <a:xfrm>
                  <a:off x="3315" y="3160"/>
                  <a:ext cx="77" cy="86"/>
                </a:xfrm>
                <a:custGeom>
                  <a:avLst/>
                  <a:gdLst/>
                  <a:ahLst/>
                  <a:cxnLst>
                    <a:cxn ang="0">
                      <a:pos x="73" y="36"/>
                    </a:cxn>
                    <a:cxn ang="0">
                      <a:pos x="58" y="46"/>
                    </a:cxn>
                    <a:cxn ang="0">
                      <a:pos x="46" y="58"/>
                    </a:cxn>
                    <a:cxn ang="0">
                      <a:pos x="33" y="72"/>
                    </a:cxn>
                    <a:cxn ang="0">
                      <a:pos x="22" y="85"/>
                    </a:cxn>
                    <a:cxn ang="0">
                      <a:pos x="14" y="100"/>
                    </a:cxn>
                    <a:cxn ang="0">
                      <a:pos x="7" y="115"/>
                    </a:cxn>
                    <a:cxn ang="0">
                      <a:pos x="2" y="130"/>
                    </a:cxn>
                    <a:cxn ang="0">
                      <a:pos x="0" y="146"/>
                    </a:cxn>
                    <a:cxn ang="0">
                      <a:pos x="2" y="170"/>
                    </a:cxn>
                    <a:cxn ang="0">
                      <a:pos x="12" y="190"/>
                    </a:cxn>
                    <a:cxn ang="0">
                      <a:pos x="26" y="207"/>
                    </a:cxn>
                    <a:cxn ang="0">
                      <a:pos x="43" y="220"/>
                    </a:cxn>
                    <a:cxn ang="0">
                      <a:pos x="64" y="229"/>
                    </a:cxn>
                    <a:cxn ang="0">
                      <a:pos x="88" y="235"/>
                    </a:cxn>
                    <a:cxn ang="0">
                      <a:pos x="110" y="236"/>
                    </a:cxn>
                    <a:cxn ang="0">
                      <a:pos x="132" y="232"/>
                    </a:cxn>
                    <a:cxn ang="0">
                      <a:pos x="137" y="232"/>
                    </a:cxn>
                    <a:cxn ang="0">
                      <a:pos x="142" y="230"/>
                    </a:cxn>
                    <a:cxn ang="0">
                      <a:pos x="145" y="226"/>
                    </a:cxn>
                    <a:cxn ang="0">
                      <a:pos x="146" y="221"/>
                    </a:cxn>
                    <a:cxn ang="0">
                      <a:pos x="145" y="219"/>
                    </a:cxn>
                    <a:cxn ang="0">
                      <a:pos x="142" y="219"/>
                    </a:cxn>
                    <a:cxn ang="0">
                      <a:pos x="137" y="217"/>
                    </a:cxn>
                    <a:cxn ang="0">
                      <a:pos x="131" y="217"/>
                    </a:cxn>
                    <a:cxn ang="0">
                      <a:pos x="124" y="217"/>
                    </a:cxn>
                    <a:cxn ang="0">
                      <a:pos x="118" y="217"/>
                    </a:cxn>
                    <a:cxn ang="0">
                      <a:pos x="112" y="217"/>
                    </a:cxn>
                    <a:cxn ang="0">
                      <a:pos x="109" y="217"/>
                    </a:cxn>
                    <a:cxn ang="0">
                      <a:pos x="97" y="216"/>
                    </a:cxn>
                    <a:cxn ang="0">
                      <a:pos x="87" y="215"/>
                    </a:cxn>
                    <a:cxn ang="0">
                      <a:pos x="75" y="214"/>
                    </a:cxn>
                    <a:cxn ang="0">
                      <a:pos x="63" y="211"/>
                    </a:cxn>
                    <a:cxn ang="0">
                      <a:pos x="51" y="207"/>
                    </a:cxn>
                    <a:cxn ang="0">
                      <a:pos x="40" y="199"/>
                    </a:cxn>
                    <a:cxn ang="0">
                      <a:pos x="29" y="189"/>
                    </a:cxn>
                    <a:cxn ang="0">
                      <a:pos x="17" y="174"/>
                    </a:cxn>
                    <a:cxn ang="0">
                      <a:pos x="15" y="157"/>
                    </a:cxn>
                    <a:cxn ang="0">
                      <a:pos x="16" y="141"/>
                    </a:cxn>
                    <a:cxn ang="0">
                      <a:pos x="21" y="124"/>
                    </a:cxn>
                    <a:cxn ang="0">
                      <a:pos x="28" y="109"/>
                    </a:cxn>
                    <a:cxn ang="0">
                      <a:pos x="39" y="96"/>
                    </a:cxn>
                    <a:cxn ang="0">
                      <a:pos x="50" y="82"/>
                    </a:cxn>
                    <a:cxn ang="0">
                      <a:pos x="63" y="70"/>
                    </a:cxn>
                    <a:cxn ang="0">
                      <a:pos x="78" y="59"/>
                    </a:cxn>
                    <a:cxn ang="0">
                      <a:pos x="94" y="49"/>
                    </a:cxn>
                    <a:cxn ang="0">
                      <a:pos x="110" y="39"/>
                    </a:cxn>
                    <a:cxn ang="0">
                      <a:pos x="126" y="31"/>
                    </a:cxn>
                    <a:cxn ang="0">
                      <a:pos x="142" y="24"/>
                    </a:cxn>
                    <a:cxn ang="0">
                      <a:pos x="158" y="19"/>
                    </a:cxn>
                    <a:cxn ang="0">
                      <a:pos x="172" y="13"/>
                    </a:cxn>
                    <a:cxn ang="0">
                      <a:pos x="186" y="10"/>
                    </a:cxn>
                    <a:cxn ang="0">
                      <a:pos x="198" y="7"/>
                    </a:cxn>
                    <a:cxn ang="0">
                      <a:pos x="190" y="3"/>
                    </a:cxn>
                    <a:cxn ang="0">
                      <a:pos x="177" y="0"/>
                    </a:cxn>
                    <a:cxn ang="0">
                      <a:pos x="162" y="3"/>
                    </a:cxn>
                    <a:cxn ang="0">
                      <a:pos x="144" y="6"/>
                    </a:cxn>
                    <a:cxn ang="0">
                      <a:pos x="124" y="12"/>
                    </a:cxn>
                    <a:cxn ang="0">
                      <a:pos x="105" y="19"/>
                    </a:cxn>
                    <a:cxn ang="0">
                      <a:pos x="88" y="28"/>
                    </a:cxn>
                    <a:cxn ang="0">
                      <a:pos x="73" y="36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93" name="Freeform 77"/>
                <p:cNvSpPr>
                  <a:spLocks/>
                </p:cNvSpPr>
                <p:nvPr/>
              </p:nvSpPr>
              <p:spPr bwMode="auto">
                <a:xfrm>
                  <a:off x="3446" y="3160"/>
                  <a:ext cx="52" cy="66"/>
                </a:xfrm>
                <a:custGeom>
                  <a:avLst/>
                  <a:gdLst/>
                  <a:ahLst/>
                  <a:cxnLst>
                    <a:cxn ang="0">
                      <a:pos x="108" y="61"/>
                    </a:cxn>
                    <a:cxn ang="0">
                      <a:pos x="111" y="80"/>
                    </a:cxn>
                    <a:cxn ang="0">
                      <a:pos x="109" y="97"/>
                    </a:cxn>
                    <a:cxn ang="0">
                      <a:pos x="101" y="110"/>
                    </a:cxn>
                    <a:cxn ang="0">
                      <a:pos x="89" y="123"/>
                    </a:cxn>
                    <a:cxn ang="0">
                      <a:pos x="75" y="134"/>
                    </a:cxn>
                    <a:cxn ang="0">
                      <a:pos x="60" y="145"/>
                    </a:cxn>
                    <a:cxn ang="0">
                      <a:pos x="43" y="156"/>
                    </a:cxn>
                    <a:cxn ang="0">
                      <a:pos x="29" y="167"/>
                    </a:cxn>
                    <a:cxn ang="0">
                      <a:pos x="27" y="170"/>
                    </a:cxn>
                    <a:cxn ang="0">
                      <a:pos x="26" y="172"/>
                    </a:cxn>
                    <a:cxn ang="0">
                      <a:pos x="26" y="176"/>
                    </a:cxn>
                    <a:cxn ang="0">
                      <a:pos x="28" y="179"/>
                    </a:cxn>
                    <a:cxn ang="0">
                      <a:pos x="30" y="182"/>
                    </a:cxn>
                    <a:cxn ang="0">
                      <a:pos x="34" y="183"/>
                    </a:cxn>
                    <a:cxn ang="0">
                      <a:pos x="37" y="183"/>
                    </a:cxn>
                    <a:cxn ang="0">
                      <a:pos x="41" y="182"/>
                    </a:cxn>
                    <a:cxn ang="0">
                      <a:pos x="58" y="171"/>
                    </a:cxn>
                    <a:cxn ang="0">
                      <a:pos x="76" y="160"/>
                    </a:cxn>
                    <a:cxn ang="0">
                      <a:pos x="92" y="147"/>
                    </a:cxn>
                    <a:cxn ang="0">
                      <a:pos x="108" y="132"/>
                    </a:cxn>
                    <a:cxn ang="0">
                      <a:pos x="118" y="116"/>
                    </a:cxn>
                    <a:cxn ang="0">
                      <a:pos x="125" y="98"/>
                    </a:cxn>
                    <a:cxn ang="0">
                      <a:pos x="128" y="78"/>
                    </a:cxn>
                    <a:cxn ang="0">
                      <a:pos x="123" y="58"/>
                    </a:cxn>
                    <a:cxn ang="0">
                      <a:pos x="112" y="41"/>
                    </a:cxn>
                    <a:cxn ang="0">
                      <a:pos x="98" y="28"/>
                    </a:cxn>
                    <a:cxn ang="0">
                      <a:pos x="80" y="16"/>
                    </a:cxn>
                    <a:cxn ang="0">
                      <a:pos x="61" y="8"/>
                    </a:cxn>
                    <a:cxn ang="0">
                      <a:pos x="41" y="2"/>
                    </a:cxn>
                    <a:cxn ang="0">
                      <a:pos x="23" y="0"/>
                    </a:cxn>
                    <a:cxn ang="0">
                      <a:pos x="9" y="1"/>
                    </a:cxn>
                    <a:cxn ang="0">
                      <a:pos x="0" y="6"/>
                    </a:cxn>
                    <a:cxn ang="0">
                      <a:pos x="16" y="10"/>
                    </a:cxn>
                    <a:cxn ang="0">
                      <a:pos x="33" y="14"/>
                    </a:cxn>
                    <a:cxn ang="0">
                      <a:pos x="48" y="17"/>
                    </a:cxn>
                    <a:cxn ang="0">
                      <a:pos x="63" y="22"/>
                    </a:cxn>
                    <a:cxn ang="0">
                      <a:pos x="77" y="28"/>
                    </a:cxn>
                    <a:cxn ang="0">
                      <a:pos x="90" y="36"/>
                    </a:cxn>
                    <a:cxn ang="0">
                      <a:pos x="101" y="46"/>
                    </a:cxn>
                    <a:cxn ang="0">
                      <a:pos x="108" y="6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94" name="Freeform 78"/>
                <p:cNvSpPr>
                  <a:spLocks/>
                </p:cNvSpPr>
                <p:nvPr/>
              </p:nvSpPr>
              <p:spPr bwMode="auto">
                <a:xfrm>
                  <a:off x="3266" y="3145"/>
                  <a:ext cx="124" cy="138"/>
                </a:xfrm>
                <a:custGeom>
                  <a:avLst/>
                  <a:gdLst/>
                  <a:ahLst/>
                  <a:cxnLst>
                    <a:cxn ang="0">
                      <a:pos x="101" y="70"/>
                    </a:cxn>
                    <a:cxn ang="0">
                      <a:pos x="54" y="115"/>
                    </a:cxn>
                    <a:cxn ang="0">
                      <a:pos x="18" y="167"/>
                    </a:cxn>
                    <a:cxn ang="0">
                      <a:pos x="0" y="227"/>
                    </a:cxn>
                    <a:cxn ang="0">
                      <a:pos x="4" y="267"/>
                    </a:cxn>
                    <a:cxn ang="0">
                      <a:pos x="11" y="283"/>
                    </a:cxn>
                    <a:cxn ang="0">
                      <a:pos x="21" y="298"/>
                    </a:cxn>
                    <a:cxn ang="0">
                      <a:pos x="34" y="311"/>
                    </a:cxn>
                    <a:cxn ang="0">
                      <a:pos x="57" y="325"/>
                    </a:cxn>
                    <a:cxn ang="0">
                      <a:pos x="87" y="340"/>
                    </a:cxn>
                    <a:cxn ang="0">
                      <a:pos x="120" y="351"/>
                    </a:cxn>
                    <a:cxn ang="0">
                      <a:pos x="153" y="360"/>
                    </a:cxn>
                    <a:cxn ang="0">
                      <a:pos x="187" y="367"/>
                    </a:cxn>
                    <a:cxn ang="0">
                      <a:pos x="221" y="372"/>
                    </a:cxn>
                    <a:cxn ang="0">
                      <a:pos x="256" y="375"/>
                    </a:cxn>
                    <a:cxn ang="0">
                      <a:pos x="290" y="378"/>
                    </a:cxn>
                    <a:cxn ang="0">
                      <a:pos x="312" y="379"/>
                    </a:cxn>
                    <a:cxn ang="0">
                      <a:pos x="320" y="372"/>
                    </a:cxn>
                    <a:cxn ang="0">
                      <a:pos x="323" y="360"/>
                    </a:cxn>
                    <a:cxn ang="0">
                      <a:pos x="316" y="352"/>
                    </a:cxn>
                    <a:cxn ang="0">
                      <a:pos x="295" y="351"/>
                    </a:cxn>
                    <a:cxn ang="0">
                      <a:pos x="263" y="350"/>
                    </a:cxn>
                    <a:cxn ang="0">
                      <a:pos x="231" y="348"/>
                    </a:cxn>
                    <a:cxn ang="0">
                      <a:pos x="200" y="343"/>
                    </a:cxn>
                    <a:cxn ang="0">
                      <a:pos x="168" y="337"/>
                    </a:cxn>
                    <a:cxn ang="0">
                      <a:pos x="136" y="329"/>
                    </a:cxn>
                    <a:cxn ang="0">
                      <a:pos x="106" y="320"/>
                    </a:cxn>
                    <a:cxn ang="0">
                      <a:pos x="76" y="306"/>
                    </a:cxn>
                    <a:cxn ang="0">
                      <a:pos x="51" y="291"/>
                    </a:cxn>
                    <a:cxn ang="0">
                      <a:pos x="35" y="269"/>
                    </a:cxn>
                    <a:cxn ang="0">
                      <a:pos x="31" y="239"/>
                    </a:cxn>
                    <a:cxn ang="0">
                      <a:pos x="38" y="197"/>
                    </a:cxn>
                    <a:cxn ang="0">
                      <a:pos x="51" y="165"/>
                    </a:cxn>
                    <a:cxn ang="0">
                      <a:pos x="68" y="136"/>
                    </a:cxn>
                    <a:cxn ang="0">
                      <a:pos x="89" y="111"/>
                    </a:cxn>
                    <a:cxn ang="0">
                      <a:pos x="114" y="88"/>
                    </a:cxn>
                    <a:cxn ang="0">
                      <a:pos x="144" y="64"/>
                    </a:cxn>
                    <a:cxn ang="0">
                      <a:pos x="181" y="41"/>
                    </a:cxn>
                    <a:cxn ang="0">
                      <a:pos x="219" y="22"/>
                    </a:cxn>
                    <a:cxn ang="0">
                      <a:pos x="253" y="7"/>
                    </a:cxn>
                    <a:cxn ang="0">
                      <a:pos x="255" y="0"/>
                    </a:cxn>
                    <a:cxn ang="0">
                      <a:pos x="221" y="5"/>
                    </a:cxn>
                    <a:cxn ang="0">
                      <a:pos x="181" y="19"/>
                    </a:cxn>
                    <a:cxn ang="0">
                      <a:pos x="142" y="39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95" name="Freeform 79"/>
                <p:cNvSpPr>
                  <a:spLocks/>
                </p:cNvSpPr>
                <p:nvPr/>
              </p:nvSpPr>
              <p:spPr bwMode="auto">
                <a:xfrm>
                  <a:off x="3441" y="3140"/>
                  <a:ext cx="111" cy="92"/>
                </a:xfrm>
                <a:custGeom>
                  <a:avLst/>
                  <a:gdLst/>
                  <a:ahLst/>
                  <a:cxnLst>
                    <a:cxn ang="0">
                      <a:pos x="235" y="78"/>
                    </a:cxn>
                    <a:cxn ang="0">
                      <a:pos x="248" y="92"/>
                    </a:cxn>
                    <a:cxn ang="0">
                      <a:pos x="255" y="108"/>
                    </a:cxn>
                    <a:cxn ang="0">
                      <a:pos x="259" y="125"/>
                    </a:cxn>
                    <a:cxn ang="0">
                      <a:pos x="259" y="144"/>
                    </a:cxn>
                    <a:cxn ang="0">
                      <a:pos x="257" y="159"/>
                    </a:cxn>
                    <a:cxn ang="0">
                      <a:pos x="252" y="171"/>
                    </a:cxn>
                    <a:cxn ang="0">
                      <a:pos x="244" y="184"/>
                    </a:cxn>
                    <a:cxn ang="0">
                      <a:pos x="236" y="194"/>
                    </a:cxn>
                    <a:cxn ang="0">
                      <a:pos x="225" y="206"/>
                    </a:cxn>
                    <a:cxn ang="0">
                      <a:pos x="215" y="215"/>
                    </a:cxn>
                    <a:cxn ang="0">
                      <a:pos x="204" y="225"/>
                    </a:cxn>
                    <a:cxn ang="0">
                      <a:pos x="194" y="236"/>
                    </a:cxn>
                    <a:cxn ang="0">
                      <a:pos x="191" y="239"/>
                    </a:cxn>
                    <a:cxn ang="0">
                      <a:pos x="190" y="242"/>
                    </a:cxn>
                    <a:cxn ang="0">
                      <a:pos x="191" y="246"/>
                    </a:cxn>
                    <a:cxn ang="0">
                      <a:pos x="194" y="249"/>
                    </a:cxn>
                    <a:cxn ang="0">
                      <a:pos x="197" y="252"/>
                    </a:cxn>
                    <a:cxn ang="0">
                      <a:pos x="201" y="253"/>
                    </a:cxn>
                    <a:cxn ang="0">
                      <a:pos x="205" y="252"/>
                    </a:cxn>
                    <a:cxn ang="0">
                      <a:pos x="209" y="249"/>
                    </a:cxn>
                    <a:cxn ang="0">
                      <a:pos x="232" y="234"/>
                    </a:cxn>
                    <a:cxn ang="0">
                      <a:pos x="251" y="215"/>
                    </a:cxn>
                    <a:cxn ang="0">
                      <a:pos x="267" y="192"/>
                    </a:cxn>
                    <a:cxn ang="0">
                      <a:pos x="278" y="168"/>
                    </a:cxn>
                    <a:cxn ang="0">
                      <a:pos x="282" y="141"/>
                    </a:cxn>
                    <a:cxn ang="0">
                      <a:pos x="279" y="116"/>
                    </a:cxn>
                    <a:cxn ang="0">
                      <a:pos x="270" y="92"/>
                    </a:cxn>
                    <a:cxn ang="0">
                      <a:pos x="251" y="70"/>
                    </a:cxn>
                    <a:cxn ang="0">
                      <a:pos x="237" y="59"/>
                    </a:cxn>
                    <a:cxn ang="0">
                      <a:pos x="221" y="48"/>
                    </a:cxn>
                    <a:cxn ang="0">
                      <a:pos x="202" y="39"/>
                    </a:cxn>
                    <a:cxn ang="0">
                      <a:pos x="183" y="31"/>
                    </a:cxn>
                    <a:cxn ang="0">
                      <a:pos x="163" y="24"/>
                    </a:cxn>
                    <a:cxn ang="0">
                      <a:pos x="142" y="18"/>
                    </a:cxn>
                    <a:cxn ang="0">
                      <a:pos x="122" y="13"/>
                    </a:cxn>
                    <a:cxn ang="0">
                      <a:pos x="101" y="8"/>
                    </a:cxn>
                    <a:cxn ang="0">
                      <a:pos x="82" y="5"/>
                    </a:cxn>
                    <a:cxn ang="0">
                      <a:pos x="63" y="2"/>
                    </a:cxn>
                    <a:cxn ang="0">
                      <a:pos x="47" y="0"/>
                    </a:cxn>
                    <a:cxn ang="0">
                      <a:pos x="32" y="0"/>
                    </a:cxn>
                    <a:cxn ang="0">
                      <a:pos x="19" y="0"/>
                    </a:cxn>
                    <a:cxn ang="0">
                      <a:pos x="10" y="1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12" y="8"/>
                    </a:cxn>
                    <a:cxn ang="0">
                      <a:pos x="25" y="9"/>
                    </a:cxn>
                    <a:cxn ang="0">
                      <a:pos x="38" y="12"/>
                    </a:cxn>
                    <a:cxn ang="0">
                      <a:pos x="52" y="14"/>
                    </a:cxn>
                    <a:cxn ang="0">
                      <a:pos x="67" y="16"/>
                    </a:cxn>
                    <a:cxn ang="0">
                      <a:pos x="82" y="18"/>
                    </a:cxn>
                    <a:cxn ang="0">
                      <a:pos x="97" y="22"/>
                    </a:cxn>
                    <a:cxn ang="0">
                      <a:pos x="114" y="25"/>
                    </a:cxn>
                    <a:cxn ang="0">
                      <a:pos x="129" y="30"/>
                    </a:cxn>
                    <a:cxn ang="0">
                      <a:pos x="146" y="35"/>
                    </a:cxn>
                    <a:cxn ang="0">
                      <a:pos x="162" y="40"/>
                    </a:cxn>
                    <a:cxn ang="0">
                      <a:pos x="177" y="46"/>
                    </a:cxn>
                    <a:cxn ang="0">
                      <a:pos x="192" y="53"/>
                    </a:cxn>
                    <a:cxn ang="0">
                      <a:pos x="208" y="60"/>
                    </a:cxn>
                    <a:cxn ang="0">
                      <a:pos x="222" y="69"/>
                    </a:cxn>
                    <a:cxn ang="0">
                      <a:pos x="235" y="78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96" name="Freeform 80"/>
                <p:cNvSpPr>
                  <a:spLocks/>
                </p:cNvSpPr>
                <p:nvPr/>
              </p:nvSpPr>
              <p:spPr bwMode="auto">
                <a:xfrm>
                  <a:off x="3221" y="3191"/>
                  <a:ext cx="45" cy="85"/>
                </a:xfrm>
                <a:custGeom>
                  <a:avLst/>
                  <a:gdLst/>
                  <a:ahLst/>
                  <a:cxnLst>
                    <a:cxn ang="0">
                      <a:pos x="0" y="128"/>
                    </a:cxn>
                    <a:cxn ang="0">
                      <a:pos x="0" y="148"/>
                    </a:cxn>
                    <a:cxn ang="0">
                      <a:pos x="5" y="166"/>
                    </a:cxn>
                    <a:cxn ang="0">
                      <a:pos x="13" y="184"/>
                    </a:cxn>
                    <a:cxn ang="0">
                      <a:pos x="24" y="198"/>
                    </a:cxn>
                    <a:cxn ang="0">
                      <a:pos x="39" y="211"/>
                    </a:cxn>
                    <a:cxn ang="0">
                      <a:pos x="55" y="223"/>
                    </a:cxn>
                    <a:cxn ang="0">
                      <a:pos x="74" y="231"/>
                    </a:cxn>
                    <a:cxn ang="0">
                      <a:pos x="92" y="235"/>
                    </a:cxn>
                    <a:cxn ang="0">
                      <a:pos x="98" y="236"/>
                    </a:cxn>
                    <a:cxn ang="0">
                      <a:pos x="104" y="234"/>
                    </a:cxn>
                    <a:cxn ang="0">
                      <a:pos x="109" y="231"/>
                    </a:cxn>
                    <a:cxn ang="0">
                      <a:pos x="111" y="226"/>
                    </a:cxn>
                    <a:cxn ang="0">
                      <a:pos x="111" y="220"/>
                    </a:cxn>
                    <a:cxn ang="0">
                      <a:pos x="110" y="215"/>
                    </a:cxn>
                    <a:cxn ang="0">
                      <a:pos x="107" y="210"/>
                    </a:cxn>
                    <a:cxn ang="0">
                      <a:pos x="101" y="208"/>
                    </a:cxn>
                    <a:cxn ang="0">
                      <a:pos x="82" y="201"/>
                    </a:cxn>
                    <a:cxn ang="0">
                      <a:pos x="64" y="192"/>
                    </a:cxn>
                    <a:cxn ang="0">
                      <a:pos x="50" y="179"/>
                    </a:cxn>
                    <a:cxn ang="0">
                      <a:pos x="40" y="165"/>
                    </a:cxn>
                    <a:cxn ang="0">
                      <a:pos x="33" y="148"/>
                    </a:cxn>
                    <a:cxn ang="0">
                      <a:pos x="29" y="130"/>
                    </a:cxn>
                    <a:cxn ang="0">
                      <a:pos x="29" y="110"/>
                    </a:cxn>
                    <a:cxn ang="0">
                      <a:pos x="35" y="89"/>
                    </a:cxn>
                    <a:cxn ang="0">
                      <a:pos x="43" y="74"/>
                    </a:cxn>
                    <a:cxn ang="0">
                      <a:pos x="56" y="60"/>
                    </a:cxn>
                    <a:cxn ang="0">
                      <a:pos x="70" y="46"/>
                    </a:cxn>
                    <a:cxn ang="0">
                      <a:pos x="85" y="33"/>
                    </a:cxn>
                    <a:cxn ang="0">
                      <a:pos x="98" y="23"/>
                    </a:cxn>
                    <a:cxn ang="0">
                      <a:pos x="109" y="12"/>
                    </a:cxn>
                    <a:cxn ang="0">
                      <a:pos x="115" y="6"/>
                    </a:cxn>
                    <a:cxn ang="0">
                      <a:pos x="115" y="0"/>
                    </a:cxn>
                    <a:cxn ang="0">
                      <a:pos x="102" y="4"/>
                    </a:cxn>
                    <a:cxn ang="0">
                      <a:pos x="85" y="12"/>
                    </a:cxn>
                    <a:cxn ang="0">
                      <a:pos x="68" y="26"/>
                    </a:cxn>
                    <a:cxn ang="0">
                      <a:pos x="49" y="42"/>
                    </a:cxn>
                    <a:cxn ang="0">
                      <a:pos x="32" y="61"/>
                    </a:cxn>
                    <a:cxn ang="0">
                      <a:pos x="17" y="82"/>
                    </a:cxn>
                    <a:cxn ang="0">
                      <a:pos x="6" y="105"/>
                    </a:cxn>
                    <a:cxn ang="0">
                      <a:pos x="0" y="128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97" name="Freeform 81"/>
                <p:cNvSpPr>
                  <a:spLocks/>
                </p:cNvSpPr>
                <p:nvPr/>
              </p:nvSpPr>
              <p:spPr bwMode="auto">
                <a:xfrm>
                  <a:off x="3533" y="3134"/>
                  <a:ext cx="96" cy="114"/>
                </a:xfrm>
                <a:custGeom>
                  <a:avLst/>
                  <a:gdLst/>
                  <a:ahLst/>
                  <a:cxnLst>
                    <a:cxn ang="0">
                      <a:pos x="208" y="124"/>
                    </a:cxn>
                    <a:cxn ang="0">
                      <a:pos x="220" y="144"/>
                    </a:cxn>
                    <a:cxn ang="0">
                      <a:pos x="226" y="164"/>
                    </a:cxn>
                    <a:cxn ang="0">
                      <a:pos x="222" y="187"/>
                    </a:cxn>
                    <a:cxn ang="0">
                      <a:pos x="208" y="209"/>
                    </a:cxn>
                    <a:cxn ang="0">
                      <a:pos x="188" y="229"/>
                    </a:cxn>
                    <a:cxn ang="0">
                      <a:pos x="166" y="246"/>
                    </a:cxn>
                    <a:cxn ang="0">
                      <a:pos x="142" y="264"/>
                    </a:cxn>
                    <a:cxn ang="0">
                      <a:pos x="128" y="278"/>
                    </a:cxn>
                    <a:cxn ang="0">
                      <a:pos x="124" y="287"/>
                    </a:cxn>
                    <a:cxn ang="0">
                      <a:pos x="120" y="296"/>
                    </a:cxn>
                    <a:cxn ang="0">
                      <a:pos x="122" y="306"/>
                    </a:cxn>
                    <a:cxn ang="0">
                      <a:pos x="131" y="310"/>
                    </a:cxn>
                    <a:cxn ang="0">
                      <a:pos x="139" y="309"/>
                    </a:cxn>
                    <a:cxn ang="0">
                      <a:pos x="154" y="292"/>
                    </a:cxn>
                    <a:cxn ang="0">
                      <a:pos x="180" y="269"/>
                    </a:cxn>
                    <a:cxn ang="0">
                      <a:pos x="207" y="246"/>
                    </a:cxn>
                    <a:cxn ang="0">
                      <a:pos x="230" y="219"/>
                    </a:cxn>
                    <a:cxn ang="0">
                      <a:pos x="244" y="186"/>
                    </a:cxn>
                    <a:cxn ang="0">
                      <a:pos x="243" y="152"/>
                    </a:cxn>
                    <a:cxn ang="0">
                      <a:pos x="228" y="119"/>
                    </a:cxn>
                    <a:cxn ang="0">
                      <a:pos x="203" y="93"/>
                    </a:cxn>
                    <a:cxn ang="0">
                      <a:pos x="176" y="76"/>
                    </a:cxn>
                    <a:cxn ang="0">
                      <a:pos x="151" y="61"/>
                    </a:cxn>
                    <a:cxn ang="0">
                      <a:pos x="122" y="46"/>
                    </a:cxn>
                    <a:cxn ang="0">
                      <a:pos x="93" y="31"/>
                    </a:cxn>
                    <a:cxn ang="0">
                      <a:pos x="66" y="18"/>
                    </a:cxn>
                    <a:cxn ang="0">
                      <a:pos x="40" y="8"/>
                    </a:cxn>
                    <a:cxn ang="0">
                      <a:pos x="20" y="1"/>
                    </a:cxn>
                    <a:cxn ang="0">
                      <a:pos x="5" y="0"/>
                    </a:cxn>
                    <a:cxn ang="0">
                      <a:pos x="11" y="8"/>
                    </a:cxn>
                    <a:cxn ang="0">
                      <a:pos x="36" y="20"/>
                    </a:cxn>
                    <a:cxn ang="0">
                      <a:pos x="60" y="31"/>
                    </a:cxn>
                    <a:cxn ang="0">
                      <a:pos x="86" y="44"/>
                    </a:cxn>
                    <a:cxn ang="0">
                      <a:pos x="113" y="57"/>
                    </a:cxn>
                    <a:cxn ang="0">
                      <a:pos x="139" y="71"/>
                    </a:cxn>
                    <a:cxn ang="0">
                      <a:pos x="165" y="88"/>
                    </a:cxn>
                    <a:cxn ang="0">
                      <a:pos x="188" y="106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" name="Group 82"/>
                <p:cNvGrpSpPr>
                  <a:grpSpLocks/>
                </p:cNvGrpSpPr>
                <p:nvPr/>
              </p:nvGrpSpPr>
              <p:grpSpPr bwMode="auto">
                <a:xfrm>
                  <a:off x="3334" y="3292"/>
                  <a:ext cx="290" cy="352"/>
                  <a:chOff x="3774" y="2423"/>
                  <a:chExt cx="189" cy="286"/>
                </a:xfrm>
              </p:grpSpPr>
              <p:sp>
                <p:nvSpPr>
                  <p:cNvPr id="239699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790" y="2610"/>
                    <a:ext cx="153" cy="5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70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774" y="2653"/>
                    <a:ext cx="189" cy="5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70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3808" y="2564"/>
                    <a:ext cx="119" cy="5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702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3818" y="2518"/>
                    <a:ext cx="97" cy="5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703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3828" y="2472"/>
                    <a:ext cx="74" cy="5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704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3839" y="2423"/>
                    <a:ext cx="51" cy="56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91"/>
                <p:cNvGrpSpPr>
                  <a:grpSpLocks/>
                </p:cNvGrpSpPr>
                <p:nvPr/>
              </p:nvGrpSpPr>
              <p:grpSpPr bwMode="auto">
                <a:xfrm>
                  <a:off x="3420" y="3341"/>
                  <a:ext cx="105" cy="46"/>
                  <a:chOff x="3420" y="3341"/>
                  <a:chExt cx="105" cy="46"/>
                </a:xfrm>
              </p:grpSpPr>
              <p:sp>
                <p:nvSpPr>
                  <p:cNvPr id="239705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3438" y="3341"/>
                    <a:ext cx="72" cy="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70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3420" y="3355"/>
                    <a:ext cx="105" cy="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92"/>
                <p:cNvGrpSpPr>
                  <a:grpSpLocks/>
                </p:cNvGrpSpPr>
                <p:nvPr/>
              </p:nvGrpSpPr>
              <p:grpSpPr bwMode="auto">
                <a:xfrm>
                  <a:off x="3409" y="3398"/>
                  <a:ext cx="135" cy="46"/>
                  <a:chOff x="3420" y="3341"/>
                  <a:chExt cx="105" cy="46"/>
                </a:xfrm>
              </p:grpSpPr>
              <p:sp>
                <p:nvSpPr>
                  <p:cNvPr id="23970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3438" y="3341"/>
                    <a:ext cx="72" cy="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71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3420" y="3355"/>
                    <a:ext cx="105" cy="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95"/>
                <p:cNvGrpSpPr>
                  <a:grpSpLocks/>
                </p:cNvGrpSpPr>
                <p:nvPr/>
              </p:nvGrpSpPr>
              <p:grpSpPr bwMode="auto">
                <a:xfrm>
                  <a:off x="3392" y="3455"/>
                  <a:ext cx="168" cy="46"/>
                  <a:chOff x="3420" y="3341"/>
                  <a:chExt cx="105" cy="46"/>
                </a:xfrm>
              </p:grpSpPr>
              <p:sp>
                <p:nvSpPr>
                  <p:cNvPr id="239712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3438" y="3341"/>
                    <a:ext cx="72" cy="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713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3420" y="3355"/>
                    <a:ext cx="105" cy="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98"/>
                <p:cNvGrpSpPr>
                  <a:grpSpLocks/>
                </p:cNvGrpSpPr>
                <p:nvPr/>
              </p:nvGrpSpPr>
              <p:grpSpPr bwMode="auto">
                <a:xfrm>
                  <a:off x="3378" y="3512"/>
                  <a:ext cx="203" cy="46"/>
                  <a:chOff x="3420" y="3341"/>
                  <a:chExt cx="105" cy="46"/>
                </a:xfrm>
              </p:grpSpPr>
              <p:sp>
                <p:nvSpPr>
                  <p:cNvPr id="239715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3438" y="3341"/>
                    <a:ext cx="72" cy="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716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420" y="3355"/>
                    <a:ext cx="105" cy="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9718" name="Rectangle 102"/>
                <p:cNvSpPr>
                  <a:spLocks noChangeArrowheads="1"/>
                </p:cNvSpPr>
                <p:nvPr/>
              </p:nvSpPr>
              <p:spPr bwMode="auto">
                <a:xfrm>
                  <a:off x="3363" y="3561"/>
                  <a:ext cx="226" cy="33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719" name="Rectangle 103"/>
                <p:cNvSpPr>
                  <a:spLocks noChangeArrowheads="1"/>
                </p:cNvSpPr>
                <p:nvPr/>
              </p:nvSpPr>
              <p:spPr bwMode="auto">
                <a:xfrm>
                  <a:off x="3382" y="3580"/>
                  <a:ext cx="232" cy="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85725"/>
            <a:ext cx="4419600" cy="1143000"/>
          </a:xfrm>
        </p:spPr>
        <p:txBody>
          <a:bodyPr>
            <a:noAutofit/>
          </a:bodyPr>
          <a:lstStyle/>
          <a:p>
            <a:r>
              <a:rPr lang="fa-IR" sz="3600" b="1" smtClean="0">
                <a:cs typeface="B Titr" panose="00000700000000000000" pitchFamily="2" charset="-78"/>
              </a:rPr>
              <a:t>هسته (زیر ساخت) شبکه</a:t>
            </a:r>
            <a:r>
              <a:rPr lang="fa-IR" sz="3600" smtClean="0"/>
              <a:t/>
            </a:r>
            <a:br>
              <a:rPr lang="fa-IR" sz="3600" smtClean="0"/>
            </a:br>
            <a:r>
              <a:rPr lang="en-US" sz="3600" smtClean="0"/>
              <a:t>The </a:t>
            </a:r>
            <a:r>
              <a:rPr lang="en-US" sz="3600"/>
              <a:t>Network Core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105400" y="1981200"/>
            <a:ext cx="3733800" cy="99060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smtClean="0">
                <a:cs typeface="B Titr" panose="00000700000000000000" pitchFamily="2" charset="-78"/>
              </a:rPr>
              <a:t>ارتباط مسیریابها بصورت مش به همدیگر</a:t>
            </a:r>
            <a:endParaRPr lang="en-US" sz="2400">
              <a:cs typeface="B Titr" panose="00000700000000000000" pitchFamily="2" charset="-78"/>
            </a:endParaRPr>
          </a:p>
        </p:txBody>
      </p:sp>
      <p:sp>
        <p:nvSpPr>
          <p:cNvPr id="637" name="Slide Number Placeholder 6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11" y="155575"/>
            <a:ext cx="467293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85724"/>
            <a:ext cx="5486400" cy="1143000"/>
          </a:xfrm>
        </p:spPr>
        <p:txBody>
          <a:bodyPr>
            <a:noAutofit/>
          </a:bodyPr>
          <a:lstStyle/>
          <a:p>
            <a:r>
              <a:rPr lang="fa-IR" sz="3600" b="1" smtClean="0">
                <a:cs typeface="B Titr" panose="00000700000000000000" pitchFamily="2" charset="-78"/>
              </a:rPr>
              <a:t>هسته (زیر ساخت) شبکه</a:t>
            </a:r>
            <a:r>
              <a:rPr lang="fa-IR" sz="3600" smtClean="0"/>
              <a:t/>
            </a:r>
            <a:br>
              <a:rPr lang="fa-IR" sz="3600" smtClean="0"/>
            </a:br>
            <a:r>
              <a:rPr lang="en-US" sz="3600" smtClean="0"/>
              <a:t>The </a:t>
            </a:r>
            <a:r>
              <a:rPr lang="en-US" sz="3600"/>
              <a:t>Network Core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35523" y="1468437"/>
            <a:ext cx="5456077" cy="46482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q"/>
            </a:pPr>
            <a:r>
              <a:rPr lang="fa-IR" sz="2400" i="1" u="sng" smtClean="0">
                <a:solidFill>
                  <a:srgbClr val="FF0000"/>
                </a:solidFill>
                <a:cs typeface="B Titr" panose="00000700000000000000" pitchFamily="2" charset="-78"/>
              </a:rPr>
              <a:t>سوال اساسی؟</a:t>
            </a:r>
            <a:r>
              <a:rPr lang="fa-IR" sz="2400" smtClean="0">
                <a:cs typeface="B Titr" panose="00000700000000000000" pitchFamily="2" charset="-78"/>
              </a:rPr>
              <a:t>داده ها چگونه از طریق شبکه عبور پیدا می کند؟</a:t>
            </a:r>
            <a:endParaRPr lang="en-US" sz="2400">
              <a:cs typeface="B Titr" panose="00000700000000000000" pitchFamily="2" charset="-78"/>
            </a:endParaRPr>
          </a:p>
          <a:p>
            <a:pPr lvl="1" algn="r" rtl="1">
              <a:buFont typeface="Wingdings" pitchFamily="2" charset="2"/>
              <a:buChar char="v"/>
            </a:pPr>
            <a:r>
              <a:rPr lang="fa-IR" smtClean="0">
                <a:solidFill>
                  <a:srgbClr val="FF0000"/>
                </a:solidFill>
                <a:cs typeface="B Titr" panose="00000700000000000000" pitchFamily="2" charset="-78"/>
              </a:rPr>
              <a:t>سوئیچینگ مداری</a:t>
            </a:r>
            <a:br>
              <a:rPr lang="fa-IR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>circuit switching</a:t>
            </a:r>
            <a:r>
              <a:rPr lang="en-US" smtClean="0">
                <a:cs typeface="B Titr" panose="00000700000000000000" pitchFamily="2" charset="-78"/>
              </a:rPr>
              <a:t> </a:t>
            </a:r>
            <a:r>
              <a:rPr lang="fa-IR" smtClean="0">
                <a:cs typeface="B Titr" panose="00000700000000000000" pitchFamily="2" charset="-78"/>
              </a:rPr>
              <a:t/>
            </a:r>
            <a:br>
              <a:rPr lang="fa-IR" smtClean="0">
                <a:cs typeface="B Titr" panose="00000700000000000000" pitchFamily="2" charset="-78"/>
              </a:rPr>
            </a:br>
            <a:r>
              <a:rPr lang="fa-IR" smtClean="0">
                <a:cs typeface="B Titr" panose="00000700000000000000" pitchFamily="2" charset="-78"/>
              </a:rPr>
              <a:t>مدار اختصاصی برای هر تماس ایجاد می شود</a:t>
            </a:r>
            <a:br>
              <a:rPr lang="fa-IR" smtClean="0">
                <a:cs typeface="B Titr" panose="00000700000000000000" pitchFamily="2" charset="-78"/>
              </a:rPr>
            </a:br>
            <a:r>
              <a:rPr lang="fa-IR" smtClean="0">
                <a:cs typeface="B Titr" panose="00000700000000000000" pitchFamily="2" charset="-78"/>
              </a:rPr>
              <a:t> مانند شبکه تلفنی</a:t>
            </a:r>
            <a:endParaRPr lang="en-US">
              <a:cs typeface="B Titr" panose="00000700000000000000" pitchFamily="2" charset="-78"/>
            </a:endParaRPr>
          </a:p>
          <a:p>
            <a:pPr lvl="1" algn="r" rtl="1">
              <a:buFont typeface="Wingdings" pitchFamily="2" charset="2"/>
              <a:buChar char="v"/>
            </a:pPr>
            <a:r>
              <a:rPr lang="fa-IR" smtClean="0">
                <a:solidFill>
                  <a:srgbClr val="FF0000"/>
                </a:solidFill>
                <a:cs typeface="B Titr" panose="00000700000000000000" pitchFamily="2" charset="-78"/>
              </a:rPr>
              <a:t>سوئیچینگ بسته </a:t>
            </a:r>
            <a:br>
              <a:rPr lang="fa-IR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mtClean="0">
                <a:solidFill>
                  <a:srgbClr val="FF0000"/>
                </a:solidFill>
                <a:cs typeface="B Titr" panose="00000700000000000000" pitchFamily="2" charset="-78"/>
              </a:rPr>
              <a:t>packet-switching</a:t>
            </a:r>
            <a:r>
              <a:rPr lang="fa-IR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mtClean="0">
                <a:cs typeface="B Titr" panose="00000700000000000000" pitchFamily="2" charset="-78"/>
              </a:rPr>
              <a:t>داده ها بصورت بسته های جداگانه </a:t>
            </a:r>
            <a:r>
              <a:rPr lang="fa-IR">
                <a:cs typeface="B Titr" panose="00000700000000000000" pitchFamily="2" charset="-78"/>
              </a:rPr>
              <a:t>و از شبکه بصورت اشتراکی عبور </a:t>
            </a:r>
            <a:r>
              <a:rPr lang="fa-IR" smtClean="0">
                <a:cs typeface="B Titr" panose="00000700000000000000" pitchFamily="2" charset="-78"/>
              </a:rPr>
              <a:t>پیدا می کنند.</a:t>
            </a:r>
            <a:endParaRPr lang="en-US" sz="2000">
              <a:cs typeface="B Titr" panose="00000700000000000000" pitchFamily="2" charset="-78"/>
            </a:endParaRPr>
          </a:p>
        </p:txBody>
      </p:sp>
      <p:sp>
        <p:nvSpPr>
          <p:cNvPr id="637" name="Slide Number Placeholder 6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94" y="1228724"/>
            <a:ext cx="355793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35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219"/>
          <p:cNvGrpSpPr>
            <a:grpSpLocks/>
          </p:cNvGrpSpPr>
          <p:nvPr/>
        </p:nvGrpSpPr>
        <p:grpSpPr bwMode="auto">
          <a:xfrm>
            <a:off x="5281613" y="2803525"/>
            <a:ext cx="409575" cy="565150"/>
            <a:chOff x="375561" y="297711"/>
            <a:chExt cx="1252683" cy="2142487"/>
          </a:xfrm>
        </p:grpSpPr>
        <p:sp>
          <p:nvSpPr>
            <p:cNvPr id="221" name="Freeform 220"/>
            <p:cNvSpPr/>
            <p:nvPr/>
          </p:nvSpPr>
          <p:spPr>
            <a:xfrm>
              <a:off x="375561" y="297711"/>
              <a:ext cx="971072" cy="2136471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375561" y="309747"/>
              <a:ext cx="1247826" cy="77033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1332065" y="1080080"/>
              <a:ext cx="296179" cy="136011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42" name="Title 50"/>
          <p:cNvSpPr>
            <a:spLocks noGrp="1"/>
          </p:cNvSpPr>
          <p:nvPr>
            <p:ph type="title" idx="4294967295"/>
          </p:nvPr>
        </p:nvSpPr>
        <p:spPr>
          <a:xfrm>
            <a:off x="290513" y="198438"/>
            <a:ext cx="8321675" cy="765175"/>
          </a:xfrm>
        </p:spPr>
        <p:txBody>
          <a:bodyPr/>
          <a:lstStyle/>
          <a:p>
            <a:pPr rtl="1" eaLnBrk="1" hangingPunct="1"/>
            <a:r>
              <a:rPr lang="fa-IR" altLang="en-US" sz="4000" smtClean="0"/>
              <a:t>ارسال بسته –تاخیر انتقال</a:t>
            </a:r>
            <a:endParaRPr lang="en-US" altLang="en-US" sz="4000" smtClean="0"/>
          </a:p>
        </p:txBody>
      </p:sp>
      <p:sp>
        <p:nvSpPr>
          <p:cNvPr id="243750" name="Content Placeholder 52"/>
          <p:cNvSpPr>
            <a:spLocks noGrp="1"/>
          </p:cNvSpPr>
          <p:nvPr>
            <p:ph idx="4294967295"/>
          </p:nvPr>
        </p:nvSpPr>
        <p:spPr>
          <a:xfrm>
            <a:off x="428625" y="1296988"/>
            <a:ext cx="3775075" cy="3425825"/>
          </a:xfrm>
        </p:spPr>
        <p:txBody>
          <a:bodyPr>
            <a:normAutofit/>
          </a:bodyPr>
          <a:lstStyle/>
          <a:p>
            <a:pPr marL="0" indent="0" algn="r" rtl="1" eaLnBrk="1" hangingPunct="1">
              <a:buFont typeface="Wingdings" panose="05000000000000000000" pitchFamily="2" charset="2"/>
              <a:buNone/>
              <a:defRPr/>
            </a:pPr>
            <a:r>
              <a:rPr lang="fa-IR" sz="2400" smtClean="0">
                <a:ea typeface="+mn-ea"/>
              </a:rPr>
              <a:t>اعمال اجرا شده جهت ارسال </a:t>
            </a:r>
            <a:endParaRPr lang="en-US" sz="2400" smtClean="0">
              <a:ea typeface="+mn-ea"/>
            </a:endParaRPr>
          </a:p>
          <a:p>
            <a:pPr algn="r" rtl="1" eaLnBrk="1" hangingPunct="1">
              <a:defRPr/>
            </a:pPr>
            <a:r>
              <a:rPr lang="fa-IR" sz="2400" smtClean="0">
                <a:ea typeface="+mn-ea"/>
              </a:rPr>
              <a:t>ابتدا اطلاعات را از </a:t>
            </a:r>
            <a:r>
              <a:rPr lang="en-US" sz="2400" smtClean="0">
                <a:ea typeface="+mn-ea"/>
              </a:rPr>
              <a:t>app</a:t>
            </a:r>
            <a:r>
              <a:rPr lang="fa-IR" sz="2400" smtClean="0">
                <a:ea typeface="+mn-ea"/>
              </a:rPr>
              <a:t> میگیرد</a:t>
            </a:r>
            <a:endParaRPr lang="en-US" sz="2400" smtClean="0">
              <a:ea typeface="+mn-ea"/>
            </a:endParaRPr>
          </a:p>
          <a:p>
            <a:pPr algn="r" rtl="1" eaLnBrk="1" hangingPunct="1">
              <a:defRPr/>
            </a:pPr>
            <a:r>
              <a:rPr lang="fa-IR" sz="2400" smtClean="0">
                <a:ea typeface="+mn-ea"/>
              </a:rPr>
              <a:t>انرا به بسته هایی با طول </a:t>
            </a:r>
            <a:r>
              <a:rPr lang="en-US" sz="2400" smtClean="0">
                <a:ea typeface="+mn-ea"/>
              </a:rPr>
              <a:t>l</a:t>
            </a:r>
            <a:r>
              <a:rPr lang="fa-IR" sz="2400" smtClean="0">
                <a:ea typeface="+mn-ea"/>
              </a:rPr>
              <a:t> تقسیم میکند</a:t>
            </a:r>
            <a:endParaRPr lang="en-US" sz="2400" smtClean="0">
              <a:ea typeface="+mn-ea"/>
            </a:endParaRPr>
          </a:p>
          <a:p>
            <a:pPr algn="r" rtl="1" eaLnBrk="1" hangingPunct="1">
              <a:defRPr/>
            </a:pPr>
            <a:r>
              <a:rPr lang="fa-IR" sz="2400" smtClean="0">
                <a:ea typeface="+mn-ea"/>
              </a:rPr>
              <a:t>ارسال بسته به شبکه دسترسی با نرخ </a:t>
            </a:r>
            <a:r>
              <a:rPr lang="en-US" sz="2400" smtClean="0">
                <a:ea typeface="+mn-ea"/>
              </a:rPr>
              <a:t>R</a:t>
            </a:r>
            <a:r>
              <a:rPr lang="fa-IR" sz="2400" smtClean="0">
                <a:ea typeface="+mn-ea"/>
              </a:rPr>
              <a:t> </a:t>
            </a:r>
            <a:endParaRPr lang="en-US" sz="2400" i="1" smtClean="0">
              <a:solidFill>
                <a:srgbClr val="C00000"/>
              </a:solidFill>
              <a:ea typeface="+mn-ea"/>
            </a:endParaRPr>
          </a:p>
        </p:txBody>
      </p:sp>
      <p:sp>
        <p:nvSpPr>
          <p:cNvPr id="61444" name="Line 305"/>
          <p:cNvSpPr>
            <a:spLocks noChangeShapeType="1"/>
          </p:cNvSpPr>
          <p:nvPr/>
        </p:nvSpPr>
        <p:spPr bwMode="auto">
          <a:xfrm>
            <a:off x="5705475" y="3727450"/>
            <a:ext cx="2454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5" name="Picture 39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22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6" name="Group 51"/>
          <p:cNvGrpSpPr>
            <a:grpSpLocks/>
          </p:cNvGrpSpPr>
          <p:nvPr/>
        </p:nvGrpSpPr>
        <p:grpSpPr bwMode="auto">
          <a:xfrm>
            <a:off x="7883525" y="3427413"/>
            <a:ext cx="1052513" cy="355600"/>
            <a:chOff x="4410" y="1365"/>
            <a:chExt cx="663" cy="224"/>
          </a:xfrm>
        </p:grpSpPr>
        <p:sp>
          <p:nvSpPr>
            <p:cNvPr id="61471" name="Rectangle 52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2" name="AutoShape 53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Freeform 54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5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93 h 63"/>
                <a:gd name="T2" fmla="*/ 13798 w 280"/>
                <a:gd name="T3" fmla="*/ 674 h 63"/>
                <a:gd name="T4" fmla="*/ 81432 w 280"/>
                <a:gd name="T5" fmla="*/ 0 h 63"/>
                <a:gd name="T6" fmla="*/ 103965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475" name="Freeform 56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47" name="TextBox 1"/>
          <p:cNvSpPr txBox="1">
            <a:spLocks noChangeArrowheads="1"/>
          </p:cNvSpPr>
          <p:nvPr/>
        </p:nvSpPr>
        <p:spPr bwMode="auto">
          <a:xfrm>
            <a:off x="5756275" y="3759200"/>
            <a:ext cx="2646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/>
              <a:t>R: </a:t>
            </a:r>
            <a:r>
              <a:rPr lang="en-US" altLang="en-US" sz="1800"/>
              <a:t>link transmission rate</a:t>
            </a:r>
          </a:p>
        </p:txBody>
      </p:sp>
      <p:grpSp>
        <p:nvGrpSpPr>
          <p:cNvPr id="61448" name="Group 201"/>
          <p:cNvGrpSpPr>
            <a:grpSpLocks/>
          </p:cNvGrpSpPr>
          <p:nvPr/>
        </p:nvGrpSpPr>
        <p:grpSpPr bwMode="auto">
          <a:xfrm>
            <a:off x="5033963" y="2809875"/>
            <a:ext cx="409575" cy="565150"/>
            <a:chOff x="375561" y="297711"/>
            <a:chExt cx="1252683" cy="2138362"/>
          </a:xfrm>
        </p:grpSpPr>
        <p:sp>
          <p:nvSpPr>
            <p:cNvPr id="203" name="Freeform 202"/>
            <p:cNvSpPr/>
            <p:nvPr/>
          </p:nvSpPr>
          <p:spPr>
            <a:xfrm>
              <a:off x="375561" y="297711"/>
              <a:ext cx="971072" cy="2138362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787" h="2138362">
                  <a:moveTo>
                    <a:pt x="0" y="0"/>
                  </a:moveTo>
                  <a:lnTo>
                    <a:pt x="0" y="1190625"/>
                  </a:lnTo>
                  <a:lnTo>
                    <a:pt x="966787" y="2138362"/>
                  </a:lnTo>
                  <a:cubicBezTo>
                    <a:pt x="965200" y="1673225"/>
                    <a:pt x="963612" y="1208087"/>
                    <a:pt x="962025" y="7429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375561" y="309724"/>
              <a:ext cx="1247826" cy="768849"/>
            </a:xfrm>
            <a:custGeom>
              <a:avLst/>
              <a:gdLst>
                <a:gd name="connsiteX0" fmla="*/ 0 w 966787"/>
                <a:gd name="connsiteY0" fmla="*/ 0 h 2138362"/>
                <a:gd name="connsiteX1" fmla="*/ 0 w 966787"/>
                <a:gd name="connsiteY1" fmla="*/ 1190625 h 2138362"/>
                <a:gd name="connsiteX2" fmla="*/ 966787 w 966787"/>
                <a:gd name="connsiteY2" fmla="*/ 2138362 h 2138362"/>
                <a:gd name="connsiteX3" fmla="*/ 962025 w 966787"/>
                <a:gd name="connsiteY3" fmla="*/ 742950 h 2138362"/>
                <a:gd name="connsiteX4" fmla="*/ 0 w 966787"/>
                <a:gd name="connsiteY4" fmla="*/ 0 h 2138362"/>
                <a:gd name="connsiteX0" fmla="*/ 928688 w 1895475"/>
                <a:gd name="connsiteY0" fmla="*/ 0 h 2138362"/>
                <a:gd name="connsiteX1" fmla="*/ 0 w 1895475"/>
                <a:gd name="connsiteY1" fmla="*/ 461963 h 2138362"/>
                <a:gd name="connsiteX2" fmla="*/ 1895475 w 1895475"/>
                <a:gd name="connsiteY2" fmla="*/ 2138362 h 2138362"/>
                <a:gd name="connsiteX3" fmla="*/ 1890713 w 1895475"/>
                <a:gd name="connsiteY3" fmla="*/ 742950 h 2138362"/>
                <a:gd name="connsiteX4" fmla="*/ 928688 w 1895475"/>
                <a:gd name="connsiteY4" fmla="*/ 0 h 213836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890713 w 1895475"/>
                <a:gd name="connsiteY3" fmla="*/ 342900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143000 w 1895475"/>
                <a:gd name="connsiteY3" fmla="*/ 7762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895475"/>
                <a:gd name="connsiteY0" fmla="*/ 0 h 1738312"/>
                <a:gd name="connsiteX1" fmla="*/ 0 w 1895475"/>
                <a:gd name="connsiteY1" fmla="*/ 61913 h 1738312"/>
                <a:gd name="connsiteX2" fmla="*/ 1895475 w 1895475"/>
                <a:gd name="connsiteY2" fmla="*/ 1738312 h 1738312"/>
                <a:gd name="connsiteX3" fmla="*/ 1238250 w 1895475"/>
                <a:gd name="connsiteY3" fmla="*/ 814388 h 1738312"/>
                <a:gd name="connsiteX4" fmla="*/ 247650 w 1895475"/>
                <a:gd name="connsiteY4" fmla="*/ 0 h 1738312"/>
                <a:gd name="connsiteX0" fmla="*/ 247650 w 1238250"/>
                <a:gd name="connsiteY0" fmla="*/ 0 h 862012"/>
                <a:gd name="connsiteX1" fmla="*/ 0 w 1238250"/>
                <a:gd name="connsiteY1" fmla="*/ 61913 h 862012"/>
                <a:gd name="connsiteX2" fmla="*/ 947738 w 1238250"/>
                <a:gd name="connsiteY2" fmla="*/ 862012 h 862012"/>
                <a:gd name="connsiteX3" fmla="*/ 1238250 w 1238250"/>
                <a:gd name="connsiteY3" fmla="*/ 814388 h 862012"/>
                <a:gd name="connsiteX4" fmla="*/ 247650 w 1238250"/>
                <a:gd name="connsiteY4" fmla="*/ 0 h 8620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47650 w 1238250"/>
                <a:gd name="connsiteY0" fmla="*/ 0 h 823912"/>
                <a:gd name="connsiteX1" fmla="*/ 0 w 1238250"/>
                <a:gd name="connsiteY1" fmla="*/ 61913 h 823912"/>
                <a:gd name="connsiteX2" fmla="*/ 952500 w 1238250"/>
                <a:gd name="connsiteY2" fmla="*/ 823912 h 823912"/>
                <a:gd name="connsiteX3" fmla="*/ 1238250 w 1238250"/>
                <a:gd name="connsiteY3" fmla="*/ 814388 h 823912"/>
                <a:gd name="connsiteX4" fmla="*/ 247650 w 1238250"/>
                <a:gd name="connsiteY4" fmla="*/ 0 h 823912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8 h 766762"/>
                <a:gd name="connsiteX4" fmla="*/ 233363 w 1238250"/>
                <a:gd name="connsiteY4" fmla="*/ 0 h 766762"/>
                <a:gd name="connsiteX0" fmla="*/ 233363 w 1238250"/>
                <a:gd name="connsiteY0" fmla="*/ 0 h 773376"/>
                <a:gd name="connsiteX1" fmla="*/ 0 w 1238250"/>
                <a:gd name="connsiteY1" fmla="*/ 4763 h 773376"/>
                <a:gd name="connsiteX2" fmla="*/ 952500 w 1238250"/>
                <a:gd name="connsiteY2" fmla="*/ 766762 h 773376"/>
                <a:gd name="connsiteX3" fmla="*/ 1238250 w 1238250"/>
                <a:gd name="connsiteY3" fmla="*/ 771525 h 773376"/>
                <a:gd name="connsiteX4" fmla="*/ 233363 w 1238250"/>
                <a:gd name="connsiteY4" fmla="*/ 0 h 773376"/>
                <a:gd name="connsiteX0" fmla="*/ 233363 w 1238250"/>
                <a:gd name="connsiteY0" fmla="*/ 0 h 766762"/>
                <a:gd name="connsiteX1" fmla="*/ 0 w 1238250"/>
                <a:gd name="connsiteY1" fmla="*/ 4763 h 766762"/>
                <a:gd name="connsiteX2" fmla="*/ 952500 w 1238250"/>
                <a:gd name="connsiteY2" fmla="*/ 766762 h 766762"/>
                <a:gd name="connsiteX3" fmla="*/ 1238250 w 1238250"/>
                <a:gd name="connsiteY3" fmla="*/ 757236 h 766762"/>
                <a:gd name="connsiteX4" fmla="*/ 233363 w 1238250"/>
                <a:gd name="connsiteY4" fmla="*/ 0 h 766762"/>
                <a:gd name="connsiteX0" fmla="*/ 233363 w 1238250"/>
                <a:gd name="connsiteY0" fmla="*/ 0 h 773375"/>
                <a:gd name="connsiteX1" fmla="*/ 0 w 1238250"/>
                <a:gd name="connsiteY1" fmla="*/ 4763 h 773375"/>
                <a:gd name="connsiteX2" fmla="*/ 952500 w 1238250"/>
                <a:gd name="connsiteY2" fmla="*/ 766762 h 773375"/>
                <a:gd name="connsiteX3" fmla="*/ 1238250 w 1238250"/>
                <a:gd name="connsiteY3" fmla="*/ 771523 h 773375"/>
                <a:gd name="connsiteX4" fmla="*/ 233363 w 1238250"/>
                <a:gd name="connsiteY4" fmla="*/ 0 h 773375"/>
                <a:gd name="connsiteX0" fmla="*/ 233363 w 1238250"/>
                <a:gd name="connsiteY0" fmla="*/ 0 h 771523"/>
                <a:gd name="connsiteX1" fmla="*/ 0 w 1238250"/>
                <a:gd name="connsiteY1" fmla="*/ 4763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71523"/>
                <a:gd name="connsiteX1" fmla="*/ 0 w 1238250"/>
                <a:gd name="connsiteY1" fmla="*/ 23466 h 771523"/>
                <a:gd name="connsiteX2" fmla="*/ 952500 w 1238250"/>
                <a:gd name="connsiteY2" fmla="*/ 766762 h 771523"/>
                <a:gd name="connsiteX3" fmla="*/ 1238250 w 1238250"/>
                <a:gd name="connsiteY3" fmla="*/ 771523 h 771523"/>
                <a:gd name="connsiteX4" fmla="*/ 233363 w 1238250"/>
                <a:gd name="connsiteY4" fmla="*/ 0 h 771523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33363 w 1238250"/>
                <a:gd name="connsiteY0" fmla="*/ 0 h 757496"/>
                <a:gd name="connsiteX1" fmla="*/ 0 w 1238250"/>
                <a:gd name="connsiteY1" fmla="*/ 9439 h 757496"/>
                <a:gd name="connsiteX2" fmla="*/ 952500 w 1238250"/>
                <a:gd name="connsiteY2" fmla="*/ 752735 h 757496"/>
                <a:gd name="connsiteX3" fmla="*/ 1238250 w 1238250"/>
                <a:gd name="connsiteY3" fmla="*/ 757496 h 757496"/>
                <a:gd name="connsiteX4" fmla="*/ 233363 w 1238250"/>
                <a:gd name="connsiteY4" fmla="*/ 0 h 757496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  <a:gd name="connsiteX0" fmla="*/ 243561 w 1248448"/>
                <a:gd name="connsiteY0" fmla="*/ 573 h 758069"/>
                <a:gd name="connsiteX1" fmla="*/ 0 w 1248448"/>
                <a:gd name="connsiteY1" fmla="*/ 0 h 758069"/>
                <a:gd name="connsiteX2" fmla="*/ 962698 w 1248448"/>
                <a:gd name="connsiteY2" fmla="*/ 753308 h 758069"/>
                <a:gd name="connsiteX3" fmla="*/ 1248448 w 1248448"/>
                <a:gd name="connsiteY3" fmla="*/ 758069 h 758069"/>
                <a:gd name="connsiteX4" fmla="*/ 243561 w 1248448"/>
                <a:gd name="connsiteY4" fmla="*/ 573 h 75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448" h="758069">
                  <a:moveTo>
                    <a:pt x="243561" y="573"/>
                  </a:moveTo>
                  <a:cubicBezTo>
                    <a:pt x="162374" y="382"/>
                    <a:pt x="235530" y="6639"/>
                    <a:pt x="0" y="0"/>
                  </a:cubicBezTo>
                  <a:lnTo>
                    <a:pt x="962698" y="753308"/>
                  </a:lnTo>
                  <a:cubicBezTo>
                    <a:pt x="1114838" y="758721"/>
                    <a:pt x="1045247" y="751718"/>
                    <a:pt x="1248448" y="758069"/>
                  </a:cubicBezTo>
                  <a:lnTo>
                    <a:pt x="243561" y="573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1332065" y="1066560"/>
              <a:ext cx="296179" cy="1363508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49" name="TextBox 205"/>
          <p:cNvSpPr txBox="1">
            <a:spLocks noChangeArrowheads="1"/>
          </p:cNvSpPr>
          <p:nvPr/>
        </p:nvSpPr>
        <p:spPr bwMode="auto">
          <a:xfrm>
            <a:off x="4791075" y="3986213"/>
            <a:ext cx="66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/>
              <a:t>host</a:t>
            </a:r>
          </a:p>
        </p:txBody>
      </p:sp>
      <p:grpSp>
        <p:nvGrpSpPr>
          <p:cNvPr id="61450" name="Group 206"/>
          <p:cNvGrpSpPr>
            <a:grpSpLocks/>
          </p:cNvGrpSpPr>
          <p:nvPr/>
        </p:nvGrpSpPr>
        <p:grpSpPr bwMode="auto">
          <a:xfrm>
            <a:off x="4559300" y="3535363"/>
            <a:ext cx="1295400" cy="506412"/>
            <a:chOff x="1816230" y="6118900"/>
            <a:chExt cx="1843339" cy="739100"/>
          </a:xfrm>
        </p:grpSpPr>
        <p:pic>
          <p:nvPicPr>
            <p:cNvPr id="6146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2069"/>
              <a:ext cx="1843339" cy="71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" name="Rectangle 208"/>
            <p:cNvSpPr/>
            <p:nvPr/>
          </p:nvSpPr>
          <p:spPr>
            <a:xfrm rot="1049095">
              <a:off x="1947252" y="6118900"/>
              <a:ext cx="1651325" cy="463386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1451" name="Group 209"/>
          <p:cNvGrpSpPr>
            <a:grpSpLocks/>
          </p:cNvGrpSpPr>
          <p:nvPr/>
        </p:nvGrpSpPr>
        <p:grpSpPr bwMode="auto">
          <a:xfrm>
            <a:off x="4699000" y="1919288"/>
            <a:ext cx="1409700" cy="877887"/>
            <a:chOff x="2387973" y="4309243"/>
            <a:chExt cx="1771787" cy="1282262"/>
          </a:xfrm>
        </p:grpSpPr>
        <p:pic>
          <p:nvPicPr>
            <p:cNvPr id="61464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508" y="4309243"/>
              <a:ext cx="1284945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" name="Rectangle 211"/>
            <p:cNvSpPr/>
            <p:nvPr/>
          </p:nvSpPr>
          <p:spPr>
            <a:xfrm rot="11601822">
              <a:off x="2387973" y="5127757"/>
              <a:ext cx="1771787" cy="42433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bg1">
                    <a:alpha val="48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1452" name="TextBox 215"/>
          <p:cNvSpPr txBox="1">
            <a:spLocks noChangeArrowheads="1"/>
          </p:cNvSpPr>
          <p:nvPr/>
        </p:nvSpPr>
        <p:spPr bwMode="auto">
          <a:xfrm>
            <a:off x="5448300" y="3341688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1</a:t>
            </a:r>
          </a:p>
        </p:txBody>
      </p:sp>
      <p:sp>
        <p:nvSpPr>
          <p:cNvPr id="61453" name="TextBox 216"/>
          <p:cNvSpPr txBox="1">
            <a:spLocks noChangeArrowheads="1"/>
          </p:cNvSpPr>
          <p:nvPr/>
        </p:nvSpPr>
        <p:spPr bwMode="auto">
          <a:xfrm>
            <a:off x="5207000" y="3349625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/>
              <a:t>2</a:t>
            </a:r>
          </a:p>
        </p:txBody>
      </p:sp>
      <p:cxnSp>
        <p:nvCxnSpPr>
          <p:cNvPr id="61454" name="Straight Connector 3"/>
          <p:cNvCxnSpPr>
            <a:cxnSpLocks noChangeShapeType="1"/>
          </p:cNvCxnSpPr>
          <p:nvPr/>
        </p:nvCxnSpPr>
        <p:spPr bwMode="auto">
          <a:xfrm flipV="1">
            <a:off x="5697538" y="2363788"/>
            <a:ext cx="122555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55" name="TextBox 234"/>
          <p:cNvSpPr txBox="1">
            <a:spLocks noChangeArrowheads="1"/>
          </p:cNvSpPr>
          <p:nvPr/>
        </p:nvSpPr>
        <p:spPr bwMode="auto">
          <a:xfrm>
            <a:off x="6861175" y="2014538"/>
            <a:ext cx="1531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two packets, </a:t>
            </a:r>
          </a:p>
          <a:p>
            <a:r>
              <a:rPr lang="en-US" altLang="en-US" sz="1800" i="1"/>
              <a:t>L</a:t>
            </a:r>
            <a:r>
              <a:rPr lang="en-US" altLang="en-US" sz="1800"/>
              <a:t> bits each</a:t>
            </a:r>
          </a:p>
        </p:txBody>
      </p:sp>
      <p:sp>
        <p:nvSpPr>
          <p:cNvPr id="61456" name="TextBox 235"/>
          <p:cNvSpPr txBox="1">
            <a:spLocks noChangeArrowheads="1"/>
          </p:cNvSpPr>
          <p:nvPr/>
        </p:nvSpPr>
        <p:spPr bwMode="auto">
          <a:xfrm>
            <a:off x="1550988" y="5456238"/>
            <a:ext cx="14795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1800"/>
              </a:lnSpc>
            </a:pPr>
            <a:r>
              <a:rPr lang="en-US" altLang="en-US" sz="1800"/>
              <a:t>packet</a:t>
            </a:r>
          </a:p>
          <a:p>
            <a:pPr algn="r">
              <a:lnSpc>
                <a:spcPts val="1800"/>
              </a:lnSpc>
            </a:pPr>
            <a:r>
              <a:rPr lang="en-US" altLang="en-US" sz="1800"/>
              <a:t>transmission</a:t>
            </a:r>
          </a:p>
          <a:p>
            <a:pPr algn="r">
              <a:lnSpc>
                <a:spcPts val="1800"/>
              </a:lnSpc>
            </a:pPr>
            <a:r>
              <a:rPr lang="en-US" altLang="en-US" sz="1800"/>
              <a:t>delay</a:t>
            </a:r>
          </a:p>
        </p:txBody>
      </p:sp>
      <p:sp>
        <p:nvSpPr>
          <p:cNvPr id="61457" name="TextBox 237"/>
          <p:cNvSpPr txBox="1">
            <a:spLocks noChangeArrowheads="1"/>
          </p:cNvSpPr>
          <p:nvPr/>
        </p:nvSpPr>
        <p:spPr bwMode="auto">
          <a:xfrm>
            <a:off x="3660775" y="5453063"/>
            <a:ext cx="17113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en-US" altLang="en-US" sz="1800"/>
              <a:t>time needed to</a:t>
            </a:r>
          </a:p>
          <a:p>
            <a:pPr algn="ctr">
              <a:lnSpc>
                <a:spcPts val="1800"/>
              </a:lnSpc>
            </a:pPr>
            <a:r>
              <a:rPr lang="en-US" altLang="en-US" sz="1800"/>
              <a:t>transmit </a:t>
            </a:r>
            <a:r>
              <a:rPr lang="en-US" altLang="en-US" sz="1800" i="1"/>
              <a:t>L</a:t>
            </a:r>
            <a:r>
              <a:rPr lang="en-US" altLang="en-US" sz="1800"/>
              <a:t>-bit</a:t>
            </a:r>
          </a:p>
          <a:p>
            <a:pPr algn="ctr">
              <a:lnSpc>
                <a:spcPts val="1800"/>
              </a:lnSpc>
            </a:pPr>
            <a:r>
              <a:rPr lang="en-US" altLang="en-US" sz="1800"/>
              <a:t>packet into link</a:t>
            </a:r>
          </a:p>
        </p:txBody>
      </p:sp>
      <p:sp>
        <p:nvSpPr>
          <p:cNvPr id="61458" name="TextBox 4"/>
          <p:cNvSpPr txBox="1">
            <a:spLocks noChangeArrowheads="1"/>
          </p:cNvSpPr>
          <p:nvPr/>
        </p:nvSpPr>
        <p:spPr bwMode="auto">
          <a:xfrm>
            <a:off x="6167438" y="5400675"/>
            <a:ext cx="17414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/>
              <a:t>L</a:t>
            </a:r>
            <a:r>
              <a:rPr lang="en-US" altLang="en-US"/>
              <a:t> (bits)</a:t>
            </a:r>
          </a:p>
          <a:p>
            <a:r>
              <a:rPr lang="en-US" altLang="en-US" i="1"/>
              <a:t>R</a:t>
            </a:r>
            <a:r>
              <a:rPr lang="en-US" altLang="en-US"/>
              <a:t> (bits/sec)</a:t>
            </a:r>
          </a:p>
        </p:txBody>
      </p:sp>
      <p:cxnSp>
        <p:nvCxnSpPr>
          <p:cNvPr id="61459" name="Straight Connector 9"/>
          <p:cNvCxnSpPr>
            <a:cxnSpLocks noChangeShapeType="1"/>
          </p:cNvCxnSpPr>
          <p:nvPr/>
        </p:nvCxnSpPr>
        <p:spPr bwMode="auto">
          <a:xfrm>
            <a:off x="6254750" y="5819775"/>
            <a:ext cx="1284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0" name="TextBox 10"/>
          <p:cNvSpPr txBox="1">
            <a:spLocks noChangeArrowheads="1"/>
          </p:cNvSpPr>
          <p:nvPr/>
        </p:nvSpPr>
        <p:spPr bwMode="auto">
          <a:xfrm>
            <a:off x="3228975" y="558641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=</a:t>
            </a:r>
          </a:p>
        </p:txBody>
      </p:sp>
      <p:sp>
        <p:nvSpPr>
          <p:cNvPr id="61461" name="TextBox 245"/>
          <p:cNvSpPr txBox="1">
            <a:spLocks noChangeArrowheads="1"/>
          </p:cNvSpPr>
          <p:nvPr/>
        </p:nvSpPr>
        <p:spPr bwMode="auto">
          <a:xfrm>
            <a:off x="5570538" y="56022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=</a:t>
            </a:r>
          </a:p>
        </p:txBody>
      </p:sp>
      <p:sp>
        <p:nvSpPr>
          <p:cNvPr id="61462" name="Rectangle 11"/>
          <p:cNvSpPr>
            <a:spLocks noChangeArrowheads="1"/>
          </p:cNvSpPr>
          <p:nvPr/>
        </p:nvSpPr>
        <p:spPr bwMode="auto">
          <a:xfrm>
            <a:off x="1134269" y="5264151"/>
            <a:ext cx="7275512" cy="1001712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1-</a:t>
            </a:r>
            <a:fld id="{F33C411C-7185-48C8-A620-285E5AEB9897}" type="slidenum">
              <a:rPr lang="en-US" altLang="en-US" sz="1200">
                <a:latin typeface="Tahoma" panose="020B0604030504040204" pitchFamily="34" charset="0"/>
              </a:rPr>
              <a:pPr/>
              <a:t>48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41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9128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280988"/>
            <a:ext cx="8193088" cy="833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Packet-switching: store-and-forward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8264" y="3114674"/>
            <a:ext cx="4143375" cy="3262313"/>
          </a:xfrm>
        </p:spPr>
        <p:txBody>
          <a:bodyPr>
            <a:normAutofit/>
          </a:bodyPr>
          <a:lstStyle/>
          <a:p>
            <a:pPr eaLnBrk="1" hangingPunct="1">
              <a:buSzPct val="75000"/>
            </a:pPr>
            <a:r>
              <a:rPr lang="en-US" altLang="en-US" sz="2400" i="1" smtClean="0">
                <a:solidFill>
                  <a:srgbClr val="CC0000"/>
                </a:solidFill>
              </a:rPr>
              <a:t>store and forward:</a:t>
            </a:r>
            <a:r>
              <a:rPr lang="en-US" altLang="en-US" sz="2400" i="1" smtClean="0">
                <a:solidFill>
                  <a:srgbClr val="FF0000"/>
                </a:solidFill>
              </a:rPr>
              <a:t> </a:t>
            </a:r>
            <a:r>
              <a:rPr lang="en-US" altLang="en-US" sz="2400" smtClean="0"/>
              <a:t>entire packet must  arrive at router before it can be transmitted on next link</a:t>
            </a:r>
          </a:p>
        </p:txBody>
      </p:sp>
      <p:sp>
        <p:nvSpPr>
          <p:cNvPr id="7270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56238" y="3602038"/>
            <a:ext cx="3514725" cy="22320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i="1" smtClean="0">
                <a:solidFill>
                  <a:srgbClr val="000099"/>
                </a:solidFill>
              </a:rPr>
              <a:t>one-hop numerical example: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400" i="1" smtClean="0"/>
              <a:t>L</a:t>
            </a:r>
            <a:r>
              <a:rPr lang="en-US" altLang="en-US" sz="2400" smtClean="0"/>
              <a:t> = 7.5 Mbits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400" i="1" smtClean="0"/>
              <a:t>R</a:t>
            </a:r>
            <a:r>
              <a:rPr lang="en-US" altLang="en-US" sz="2400" smtClean="0"/>
              <a:t> = 1.5 Mbps</a:t>
            </a:r>
          </a:p>
          <a:p>
            <a:pPr eaLnBrk="1" hangingPunct="1">
              <a:lnSpc>
                <a:spcPct val="90000"/>
              </a:lnSpc>
              <a:buSzTx/>
              <a:buFont typeface="Wingdings" panose="05000000000000000000" pitchFamily="2" charset="2"/>
              <a:buChar char="§"/>
            </a:pPr>
            <a:r>
              <a:rPr lang="en-US" altLang="en-US" sz="2400" smtClean="0"/>
              <a:t>one-hop transmission delay = 5 sec</a:t>
            </a:r>
          </a:p>
        </p:txBody>
      </p:sp>
      <p:sp>
        <p:nvSpPr>
          <p:cNvPr id="727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1-</a:t>
            </a:r>
            <a:fld id="{0ED04D79-93DF-4AA7-B7B8-ED7F3688692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/>
              <a:t>49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2650" y="2679700"/>
            <a:ext cx="6588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prstClr val="black"/>
                </a:solidFill>
                <a:latin typeface="Calibri"/>
                <a:ea typeface="+mn-ea"/>
              </a:rPr>
              <a:t>source</a:t>
            </a:r>
          </a:p>
        </p:txBody>
      </p:sp>
      <p:grpSp>
        <p:nvGrpSpPr>
          <p:cNvPr id="72714" name="Group 41"/>
          <p:cNvGrpSpPr>
            <a:grpSpLocks/>
          </p:cNvGrpSpPr>
          <p:nvPr/>
        </p:nvGrpSpPr>
        <p:grpSpPr bwMode="auto">
          <a:xfrm>
            <a:off x="1630363" y="2768600"/>
            <a:ext cx="1057275" cy="420688"/>
            <a:chOff x="1816230" y="6118900"/>
            <a:chExt cx="1843339" cy="739100"/>
          </a:xfrm>
        </p:grpSpPr>
        <p:pic>
          <p:nvPicPr>
            <p:cNvPr id="72775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6230" y="6144002"/>
              <a:ext cx="1843339" cy="71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Rectangle 100"/>
            <p:cNvSpPr/>
            <p:nvPr/>
          </p:nvSpPr>
          <p:spPr>
            <a:xfrm rot="1049095">
              <a:off x="1947488" y="6118900"/>
              <a:ext cx="1650399" cy="462656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 smtClean="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cxnSp>
        <p:nvCxnSpPr>
          <p:cNvPr id="72715" name="Straight Connector 42"/>
          <p:cNvCxnSpPr>
            <a:cxnSpLocks noChangeShapeType="1"/>
          </p:cNvCxnSpPr>
          <p:nvPr/>
        </p:nvCxnSpPr>
        <p:spPr bwMode="auto">
          <a:xfrm flipV="1">
            <a:off x="2576513" y="2874963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716" name="Group 43"/>
          <p:cNvGrpSpPr>
            <a:grpSpLocks/>
          </p:cNvGrpSpPr>
          <p:nvPr/>
        </p:nvGrpSpPr>
        <p:grpSpPr bwMode="auto">
          <a:xfrm>
            <a:off x="3922713" y="2687638"/>
            <a:ext cx="1058862" cy="384175"/>
            <a:chOff x="5142253" y="5649029"/>
            <a:chExt cx="1304545" cy="695633"/>
          </a:xfrm>
        </p:grpSpPr>
        <p:grpSp>
          <p:nvGrpSpPr>
            <p:cNvPr id="72768" name="Group 92"/>
            <p:cNvGrpSpPr>
              <a:grpSpLocks/>
            </p:cNvGrpSpPr>
            <p:nvPr/>
          </p:nvGrpSpPr>
          <p:grpSpPr bwMode="auto">
            <a:xfrm>
              <a:off x="5147271" y="5649029"/>
              <a:ext cx="1276350" cy="695633"/>
              <a:chOff x="4981575" y="5851547"/>
              <a:chExt cx="1276350" cy="695633"/>
            </a:xfrm>
          </p:grpSpPr>
          <p:pic>
            <p:nvPicPr>
              <p:cNvPr id="72771" name="Picture 9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1575" y="5944151"/>
                <a:ext cx="1276350" cy="603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772" name="Rectangle 96"/>
              <p:cNvSpPr>
                <a:spLocks noChangeArrowheads="1"/>
              </p:cNvSpPr>
              <p:nvPr/>
            </p:nvSpPr>
            <p:spPr bwMode="auto">
              <a:xfrm>
                <a:off x="6065959" y="6205112"/>
                <a:ext cx="44985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773" name="Rectangle 97"/>
              <p:cNvSpPr>
                <a:spLocks noChangeArrowheads="1"/>
              </p:cNvSpPr>
              <p:nvPr/>
            </p:nvSpPr>
            <p:spPr bwMode="auto">
              <a:xfrm>
                <a:off x="5178008" y="6228108"/>
                <a:ext cx="62587" cy="224212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774" name="Oval 98"/>
              <p:cNvSpPr>
                <a:spLocks noChangeArrowheads="1"/>
              </p:cNvSpPr>
              <p:nvPr/>
            </p:nvSpPr>
            <p:spPr bwMode="auto">
              <a:xfrm>
                <a:off x="5023497" y="5851547"/>
                <a:ext cx="1196974" cy="494417"/>
              </a:xfrm>
              <a:prstGeom prst="ellips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2769" name="Rectangle 93"/>
            <p:cNvSpPr>
              <a:spLocks noChangeArrowheads="1"/>
            </p:cNvSpPr>
            <p:nvPr/>
          </p:nvSpPr>
          <p:spPr bwMode="auto">
            <a:xfrm>
              <a:off x="6360741" y="5695021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770" name="Rectangle 94"/>
            <p:cNvSpPr>
              <a:spLocks noChangeArrowheads="1"/>
            </p:cNvSpPr>
            <p:nvPr/>
          </p:nvSpPr>
          <p:spPr bwMode="auto">
            <a:xfrm>
              <a:off x="5142253" y="5700770"/>
              <a:ext cx="86057" cy="12647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2717" name="Group 44"/>
          <p:cNvGrpSpPr>
            <a:grpSpLocks/>
          </p:cNvGrpSpPr>
          <p:nvPr/>
        </p:nvGrpSpPr>
        <p:grpSpPr bwMode="auto">
          <a:xfrm>
            <a:off x="3876675" y="1608138"/>
            <a:ext cx="1092200" cy="303212"/>
            <a:chOff x="5128542" y="4838701"/>
            <a:chExt cx="1300833" cy="530211"/>
          </a:xfrm>
        </p:grpSpPr>
        <p:pic>
          <p:nvPicPr>
            <p:cNvPr id="7276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542" y="4838701"/>
              <a:ext cx="1300833" cy="491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66" name="Rectangle 90"/>
            <p:cNvSpPr>
              <a:spLocks noChangeArrowheads="1"/>
            </p:cNvSpPr>
            <p:nvPr/>
          </p:nvSpPr>
          <p:spPr bwMode="auto">
            <a:xfrm>
              <a:off x="6327275" y="5219009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767" name="Rectangle 91"/>
            <p:cNvSpPr>
              <a:spLocks noChangeArrowheads="1"/>
            </p:cNvSpPr>
            <p:nvPr/>
          </p:nvSpPr>
          <p:spPr bwMode="auto">
            <a:xfrm>
              <a:off x="5158794" y="5241217"/>
              <a:ext cx="86974" cy="1276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72718" name="Group 45"/>
          <p:cNvGrpSpPr>
            <a:grpSpLocks/>
          </p:cNvGrpSpPr>
          <p:nvPr/>
        </p:nvGrpSpPr>
        <p:grpSpPr bwMode="auto">
          <a:xfrm>
            <a:off x="1735138" y="1196975"/>
            <a:ext cx="1150937" cy="730250"/>
            <a:chOff x="2387973" y="4309243"/>
            <a:chExt cx="1771787" cy="1282262"/>
          </a:xfrm>
        </p:grpSpPr>
        <p:pic>
          <p:nvPicPr>
            <p:cNvPr id="72761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3481" y="4309243"/>
              <a:ext cx="1285463" cy="128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Rectangle 88"/>
            <p:cNvSpPr/>
            <p:nvPr/>
          </p:nvSpPr>
          <p:spPr>
            <a:xfrm rot="11601822">
              <a:off x="2387973" y="5128665"/>
              <a:ext cx="1771787" cy="422704"/>
            </a:xfrm>
            <a:prstGeom prst="rect">
              <a:avLst/>
            </a:prstGeom>
            <a:gradFill>
              <a:gsLst>
                <a:gs pos="0">
                  <a:sysClr val="window" lastClr="FFFFFF"/>
                </a:gs>
                <a:gs pos="50000">
                  <a:sysClr val="window" lastClr="FFFFFF">
                    <a:alpha val="48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 smtClean="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935288" y="2908300"/>
            <a:ext cx="566737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US" sz="1800" kern="0">
                <a:solidFill>
                  <a:prstClr val="black"/>
                </a:solidFill>
                <a:latin typeface="Calibri"/>
                <a:ea typeface="+mn-ea"/>
              </a:rPr>
              <a:t> bps</a:t>
            </a:r>
          </a:p>
        </p:txBody>
      </p:sp>
      <p:cxnSp>
        <p:nvCxnSpPr>
          <p:cNvPr id="72720" name="Straight Connector 47"/>
          <p:cNvCxnSpPr>
            <a:cxnSpLocks noChangeShapeType="1"/>
          </p:cNvCxnSpPr>
          <p:nvPr/>
        </p:nvCxnSpPr>
        <p:spPr bwMode="auto">
          <a:xfrm flipV="1">
            <a:off x="4967288" y="2879725"/>
            <a:ext cx="17383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721" name="Group 100"/>
          <p:cNvGrpSpPr>
            <a:grpSpLocks/>
          </p:cNvGrpSpPr>
          <p:nvPr/>
        </p:nvGrpSpPr>
        <p:grpSpPr bwMode="auto">
          <a:xfrm>
            <a:off x="5945188" y="2071688"/>
            <a:ext cx="1477962" cy="1284287"/>
            <a:chOff x="-44" y="1473"/>
            <a:chExt cx="981" cy="1105"/>
          </a:xfrm>
        </p:grpSpPr>
        <p:pic>
          <p:nvPicPr>
            <p:cNvPr id="72759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Freeform 102"/>
            <p:cNvSpPr>
              <a:spLocks/>
            </p:cNvSpPr>
            <p:nvPr/>
          </p:nvSpPr>
          <p:spPr bwMode="auto">
            <a:xfrm flipH="1">
              <a:off x="374" y="1580"/>
              <a:ext cx="474" cy="505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ysClr val="window" lastClr="FFFFFF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427913" y="2778125"/>
            <a:ext cx="101282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prstClr val="black"/>
                </a:solidFill>
                <a:latin typeface="Calibri"/>
                <a:ea typeface="+mn-ea"/>
              </a:rPr>
              <a:t>destination</a:t>
            </a:r>
          </a:p>
        </p:txBody>
      </p:sp>
      <p:sp>
        <p:nvSpPr>
          <p:cNvPr id="72723" name="TextBox 52"/>
          <p:cNvSpPr txBox="1">
            <a:spLocks noChangeArrowheads="1"/>
          </p:cNvSpPr>
          <p:nvPr/>
        </p:nvSpPr>
        <p:spPr bwMode="auto">
          <a:xfrm>
            <a:off x="2395538" y="2574925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72724" name="TextBox 53"/>
          <p:cNvSpPr txBox="1">
            <a:spLocks noChangeArrowheads="1"/>
          </p:cNvSpPr>
          <p:nvPr/>
        </p:nvSpPr>
        <p:spPr bwMode="auto">
          <a:xfrm>
            <a:off x="2198688" y="2581275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72725" name="TextBox 54"/>
          <p:cNvSpPr txBox="1">
            <a:spLocks noChangeArrowheads="1"/>
          </p:cNvSpPr>
          <p:nvPr/>
        </p:nvSpPr>
        <p:spPr bwMode="auto">
          <a:xfrm>
            <a:off x="2011363" y="2578100"/>
            <a:ext cx="2349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</p:txBody>
      </p:sp>
      <p:grpSp>
        <p:nvGrpSpPr>
          <p:cNvPr id="72726" name="Group 55"/>
          <p:cNvGrpSpPr>
            <a:grpSpLocks/>
          </p:cNvGrpSpPr>
          <p:nvPr/>
        </p:nvGrpSpPr>
        <p:grpSpPr bwMode="auto">
          <a:xfrm>
            <a:off x="1744663" y="1873250"/>
            <a:ext cx="2935287" cy="841375"/>
            <a:chOff x="593766" y="5264055"/>
            <a:chExt cx="3597129" cy="1011695"/>
          </a:xfrm>
        </p:grpSpPr>
        <p:grpSp>
          <p:nvGrpSpPr>
            <p:cNvPr id="72730" name="Group 56"/>
            <p:cNvGrpSpPr>
              <a:grpSpLocks/>
            </p:cNvGrpSpPr>
            <p:nvPr/>
          </p:nvGrpSpPr>
          <p:grpSpPr bwMode="auto">
            <a:xfrm>
              <a:off x="3527077" y="5264055"/>
              <a:ext cx="617671" cy="927313"/>
              <a:chOff x="2105936" y="5387204"/>
              <a:chExt cx="617671" cy="927313"/>
            </a:xfrm>
          </p:grpSpPr>
          <p:sp>
            <p:nvSpPr>
              <p:cNvPr id="72751" name="Rectangle 77"/>
              <p:cNvSpPr>
                <a:spLocks noChangeArrowheads="1"/>
              </p:cNvSpPr>
              <p:nvPr/>
            </p:nvSpPr>
            <p:spPr bwMode="auto">
              <a:xfrm>
                <a:off x="2577155" y="6049578"/>
                <a:ext cx="140072" cy="265331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2110248" y="5705984"/>
                <a:ext cx="466907" cy="608925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2106358" y="5688804"/>
                <a:ext cx="616705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2114139" y="5396749"/>
                <a:ext cx="595306" cy="647102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cxnSp>
            <p:nvCxnSpPr>
              <p:cNvPr id="72755" name="Straight Connector 81"/>
              <p:cNvCxnSpPr>
                <a:cxnSpLocks noChangeShapeType="1"/>
                <a:stCxn id="81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56" name="Straight Connector 82"/>
              <p:cNvCxnSpPr>
                <a:cxnSpLocks noChangeShapeType="1"/>
                <a:endCxn id="81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57" name="Straight Connector 83"/>
              <p:cNvCxnSpPr>
                <a:cxnSpLocks noChangeShapeType="1"/>
                <a:endCxn id="81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58" name="Straight Connector 84"/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731" name="Group 57"/>
            <p:cNvGrpSpPr>
              <a:grpSpLocks/>
            </p:cNvGrpSpPr>
            <p:nvPr/>
          </p:nvGrpSpPr>
          <p:grpSpPr bwMode="auto">
            <a:xfrm>
              <a:off x="1326802" y="5273580"/>
              <a:ext cx="617671" cy="927313"/>
              <a:chOff x="2105936" y="5387204"/>
              <a:chExt cx="617671" cy="927313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2110224" y="5706003"/>
                <a:ext cx="466907" cy="60892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0 w 967997"/>
                  <a:gd name="connsiteY0" fmla="*/ 0 h 2138362"/>
                  <a:gd name="connsiteX1" fmla="*/ 0 w 967997"/>
                  <a:gd name="connsiteY1" fmla="*/ 1190625 h 2138362"/>
                  <a:gd name="connsiteX2" fmla="*/ 966787 w 967997"/>
                  <a:gd name="connsiteY2" fmla="*/ 2138362 h 2138362"/>
                  <a:gd name="connsiteX3" fmla="*/ 967618 w 967997"/>
                  <a:gd name="connsiteY3" fmla="*/ 1495143 h 2138362"/>
                  <a:gd name="connsiteX4" fmla="*/ 0 w 967997"/>
                  <a:gd name="connsiteY4" fmla="*/ 0 h 2138362"/>
                  <a:gd name="connsiteX0" fmla="*/ 0 w 967997"/>
                  <a:gd name="connsiteY0" fmla="*/ 0 h 1424095"/>
                  <a:gd name="connsiteX1" fmla="*/ 0 w 967997"/>
                  <a:gd name="connsiteY1" fmla="*/ 476358 h 1424095"/>
                  <a:gd name="connsiteX2" fmla="*/ 966787 w 967997"/>
                  <a:gd name="connsiteY2" fmla="*/ 1424095 h 1424095"/>
                  <a:gd name="connsiteX3" fmla="*/ 967618 w 967997"/>
                  <a:gd name="connsiteY3" fmla="*/ 780876 h 1424095"/>
                  <a:gd name="connsiteX4" fmla="*/ 0 w 967997"/>
                  <a:gd name="connsiteY4" fmla="*/ 0 h 1424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997" h="1424095">
                    <a:moveTo>
                      <a:pt x="0" y="0"/>
                    </a:moveTo>
                    <a:lnTo>
                      <a:pt x="0" y="476358"/>
                    </a:lnTo>
                    <a:lnTo>
                      <a:pt x="966787" y="1424095"/>
                    </a:lnTo>
                    <a:cubicBezTo>
                      <a:pt x="965200" y="958958"/>
                      <a:pt x="969205" y="1246013"/>
                      <a:pt x="967618" y="78087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2106333" y="5688824"/>
                <a:ext cx="616707" cy="355048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77416"/>
                  <a:gd name="connsiteY0" fmla="*/ 0 h 813350"/>
                  <a:gd name="connsiteX1" fmla="*/ 0 w 1277416"/>
                  <a:gd name="connsiteY1" fmla="*/ 9439 h 813350"/>
                  <a:gd name="connsiteX2" fmla="*/ 952500 w 1277416"/>
                  <a:gd name="connsiteY2" fmla="*/ 752735 h 813350"/>
                  <a:gd name="connsiteX3" fmla="*/ 1277416 w 1277416"/>
                  <a:gd name="connsiteY3" fmla="*/ 813350 h 813350"/>
                  <a:gd name="connsiteX4" fmla="*/ 233363 w 1277416"/>
                  <a:gd name="connsiteY4" fmla="*/ 0 h 813350"/>
                  <a:gd name="connsiteX0" fmla="*/ 233363 w 1277416"/>
                  <a:gd name="connsiteY0" fmla="*/ 0 h 814795"/>
                  <a:gd name="connsiteX1" fmla="*/ 0 w 1277416"/>
                  <a:gd name="connsiteY1" fmla="*/ 9439 h 814795"/>
                  <a:gd name="connsiteX2" fmla="*/ 980474 w 1277416"/>
                  <a:gd name="connsiteY2" fmla="*/ 814795 h 814795"/>
                  <a:gd name="connsiteX3" fmla="*/ 1277416 w 1277416"/>
                  <a:gd name="connsiteY3" fmla="*/ 813350 h 814795"/>
                  <a:gd name="connsiteX4" fmla="*/ 233363 w 1277416"/>
                  <a:gd name="connsiteY4" fmla="*/ 0 h 81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416" h="814795">
                    <a:moveTo>
                      <a:pt x="233363" y="0"/>
                    </a:moveTo>
                    <a:lnTo>
                      <a:pt x="0" y="9439"/>
                    </a:lnTo>
                    <a:lnTo>
                      <a:pt x="980474" y="814795"/>
                    </a:lnTo>
                    <a:cubicBezTo>
                      <a:pt x="1088424" y="806858"/>
                      <a:pt x="1074215" y="806999"/>
                      <a:pt x="1277416" y="813350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745" name="Rectangle 71"/>
              <p:cNvSpPr>
                <a:spLocks noChangeArrowheads="1"/>
              </p:cNvSpPr>
              <p:nvPr/>
            </p:nvSpPr>
            <p:spPr bwMode="auto">
              <a:xfrm>
                <a:off x="2577131" y="6049598"/>
                <a:ext cx="140072" cy="265332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2114115" y="5396768"/>
                <a:ext cx="595306" cy="647103"/>
              </a:xfrm>
              <a:custGeom>
                <a:avLst/>
                <a:gdLst>
                  <a:gd name="connsiteX0" fmla="*/ 5411 w 597877"/>
                  <a:gd name="connsiteY0" fmla="*/ 13527 h 646573"/>
                  <a:gd name="connsiteX1" fmla="*/ 0 w 597877"/>
                  <a:gd name="connsiteY1" fmla="*/ 305702 h 646573"/>
                  <a:gd name="connsiteX2" fmla="*/ 457200 w 597877"/>
                  <a:gd name="connsiteY2" fmla="*/ 646573 h 646573"/>
                  <a:gd name="connsiteX3" fmla="*/ 597877 w 597877"/>
                  <a:gd name="connsiteY3" fmla="*/ 646573 h 646573"/>
                  <a:gd name="connsiteX4" fmla="*/ 595172 w 597877"/>
                  <a:gd name="connsiteY4" fmla="*/ 321934 h 646573"/>
                  <a:gd name="connsiteX5" fmla="*/ 110919 w 597877"/>
                  <a:gd name="connsiteY5" fmla="*/ 0 h 646573"/>
                  <a:gd name="connsiteX6" fmla="*/ 5411 w 597877"/>
                  <a:gd name="connsiteY6" fmla="*/ 13527 h 64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7877" h="646573">
                    <a:moveTo>
                      <a:pt x="5411" y="13527"/>
                    </a:moveTo>
                    <a:lnTo>
                      <a:pt x="0" y="305702"/>
                    </a:lnTo>
                    <a:lnTo>
                      <a:pt x="457200" y="646573"/>
                    </a:lnTo>
                    <a:lnTo>
                      <a:pt x="597877" y="646573"/>
                    </a:lnTo>
                    <a:cubicBezTo>
                      <a:pt x="596975" y="538360"/>
                      <a:pt x="596074" y="430147"/>
                      <a:pt x="595172" y="321934"/>
                    </a:cubicBezTo>
                    <a:lnTo>
                      <a:pt x="110919" y="0"/>
                    </a:lnTo>
                    <a:lnTo>
                      <a:pt x="5411" y="13527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cxnSp>
            <p:nvCxnSpPr>
              <p:cNvPr id="72747" name="Straight Connector 73"/>
              <p:cNvCxnSpPr>
                <a:cxnSpLocks noChangeShapeType="1"/>
                <a:stCxn id="73" idx="0"/>
              </p:cNvCxnSpPr>
              <p:nvPr/>
            </p:nvCxnSpPr>
            <p:spPr bwMode="auto">
              <a:xfrm>
                <a:off x="2118270" y="5410651"/>
                <a:ext cx="446379" cy="3111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48" name="Straight Connector 74"/>
              <p:cNvCxnSpPr>
                <a:cxnSpLocks noChangeShapeType="1"/>
                <a:endCxn id="73" idx="4"/>
              </p:cNvCxnSpPr>
              <p:nvPr/>
            </p:nvCxnSpPr>
            <p:spPr bwMode="auto">
              <a:xfrm flipV="1">
                <a:off x="2567354" y="5719058"/>
                <a:ext cx="140677" cy="270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49" name="Straight Connector 75"/>
              <p:cNvCxnSpPr>
                <a:cxnSpLocks noChangeShapeType="1"/>
                <a:endCxn id="73" idx="2"/>
              </p:cNvCxnSpPr>
              <p:nvPr/>
            </p:nvCxnSpPr>
            <p:spPr bwMode="auto">
              <a:xfrm flipH="1">
                <a:off x="2570059" y="5721763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750" name="Straight Connector 76"/>
              <p:cNvCxnSpPr>
                <a:cxnSpLocks noChangeShapeType="1"/>
              </p:cNvCxnSpPr>
              <p:nvPr/>
            </p:nvCxnSpPr>
            <p:spPr bwMode="auto">
              <a:xfrm flipH="1">
                <a:off x="2221974" y="5387204"/>
                <a:ext cx="2705" cy="3219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732" name="Group 58"/>
            <p:cNvGrpSpPr>
              <a:grpSpLocks/>
            </p:cNvGrpSpPr>
            <p:nvPr/>
          </p:nvGrpSpPr>
          <p:grpSpPr bwMode="auto">
            <a:xfrm>
              <a:off x="971797" y="5294415"/>
              <a:ext cx="605641" cy="915203"/>
              <a:chOff x="335231" y="4405745"/>
              <a:chExt cx="1252537" cy="2138362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333961" y="4406169"/>
                <a:ext cx="969641" cy="213635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50055" y="4410631"/>
                <a:ext cx="1239211" cy="771583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742" name="Rectangle 68"/>
              <p:cNvSpPr>
                <a:spLocks noChangeArrowheads="1"/>
              </p:cNvSpPr>
              <p:nvPr/>
            </p:nvSpPr>
            <p:spPr bwMode="auto">
              <a:xfrm>
                <a:off x="1299580" y="5177755"/>
                <a:ext cx="289686" cy="1351386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2733" name="Rectangle 59"/>
            <p:cNvSpPr>
              <a:spLocks noChangeArrowheads="1"/>
            </p:cNvSpPr>
            <p:nvPr/>
          </p:nvSpPr>
          <p:spPr bwMode="auto">
            <a:xfrm>
              <a:off x="1838851" y="6126859"/>
              <a:ext cx="2180844" cy="64901"/>
            </a:xfrm>
            <a:prstGeom prst="rect">
              <a:avLst/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734" name="Right Arrow 60"/>
            <p:cNvSpPr>
              <a:spLocks noChangeArrowheads="1"/>
            </p:cNvSpPr>
            <p:nvPr/>
          </p:nvSpPr>
          <p:spPr bwMode="auto">
            <a:xfrm>
              <a:off x="2556720" y="6056232"/>
              <a:ext cx="266527" cy="219518"/>
            </a:xfrm>
            <a:prstGeom prst="rightArrow">
              <a:avLst>
                <a:gd name="adj1" fmla="val 13889"/>
                <a:gd name="adj2" fmla="val 53703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72735" name="Group 61"/>
            <p:cNvGrpSpPr>
              <a:grpSpLocks/>
            </p:cNvGrpSpPr>
            <p:nvPr/>
          </p:nvGrpSpPr>
          <p:grpSpPr bwMode="auto">
            <a:xfrm>
              <a:off x="593766" y="5284519"/>
              <a:ext cx="605641" cy="915203"/>
              <a:chOff x="335231" y="4405745"/>
              <a:chExt cx="1252537" cy="2138362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335231" y="4406992"/>
                <a:ext cx="965619" cy="2136350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51325" y="4411451"/>
                <a:ext cx="1235186" cy="771586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0" h="757496">
                    <a:moveTo>
                      <a:pt x="233363" y="0"/>
                    </a:moveTo>
                    <a:lnTo>
                      <a:pt x="0" y="9439"/>
                    </a:lnTo>
                    <a:lnTo>
                      <a:pt x="952500" y="752735"/>
                    </a:lnTo>
                    <a:cubicBezTo>
                      <a:pt x="1060450" y="744798"/>
                      <a:pt x="1035049" y="751145"/>
                      <a:pt x="1238250" y="757496"/>
                    </a:cubicBezTo>
                    <a:lnTo>
                      <a:pt x="233363" y="0"/>
                    </a:lnTo>
                    <a:close/>
                  </a:path>
                </a:pathLst>
              </a:custGeom>
              <a:solidFill>
                <a:srgbClr val="0099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72739" name="Rectangle 65"/>
              <p:cNvSpPr>
                <a:spLocks noChangeArrowheads="1"/>
              </p:cNvSpPr>
              <p:nvPr/>
            </p:nvSpPr>
            <p:spPr bwMode="auto">
              <a:xfrm>
                <a:off x="1296825" y="5178575"/>
                <a:ext cx="289686" cy="1351389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2736" name="Right Arrow 62"/>
            <p:cNvSpPr>
              <a:spLocks noChangeArrowheads="1"/>
            </p:cNvSpPr>
            <p:nvPr/>
          </p:nvSpPr>
          <p:spPr bwMode="auto">
            <a:xfrm rot="-5245926">
              <a:off x="3947358" y="5684800"/>
              <a:ext cx="267240" cy="219835"/>
            </a:xfrm>
            <a:prstGeom prst="rightArrow">
              <a:avLst>
                <a:gd name="adj1" fmla="val 13889"/>
                <a:gd name="adj2" fmla="val 53702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41338" y="1903413"/>
            <a:ext cx="1181100" cy="533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>
                <a:solidFill>
                  <a:prstClr val="black"/>
                </a:solidFill>
                <a:latin typeface="Calibri"/>
                <a:ea typeface="+mn-ea"/>
              </a:rPr>
              <a:t>L</a:t>
            </a:r>
            <a:r>
              <a:rPr lang="en-US" sz="1800" kern="0">
                <a:solidFill>
                  <a:prstClr val="black"/>
                </a:solidFill>
                <a:latin typeface="Calibri"/>
                <a:ea typeface="+mn-ea"/>
              </a:rPr>
              <a:t> bits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prstClr val="black"/>
                </a:solidFill>
                <a:latin typeface="Calibri"/>
                <a:ea typeface="+mn-ea"/>
              </a:rPr>
              <a:t>per packet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334000" y="2898775"/>
            <a:ext cx="566738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i="1" kern="0">
                <a:solidFill>
                  <a:prstClr val="black"/>
                </a:solidFill>
                <a:latin typeface="Calibri"/>
                <a:ea typeface="+mn-ea"/>
              </a:rPr>
              <a:t>R</a:t>
            </a:r>
            <a:r>
              <a:rPr lang="en-US" sz="1800" kern="0">
                <a:solidFill>
                  <a:prstClr val="black"/>
                </a:solidFill>
                <a:latin typeface="Calibri"/>
                <a:ea typeface="+mn-ea"/>
              </a:rPr>
              <a:t> bps</a:t>
            </a:r>
          </a:p>
        </p:txBody>
      </p:sp>
      <p:sp>
        <p:nvSpPr>
          <p:cNvPr id="72729" name="Rectangle 3"/>
          <p:cNvSpPr txBox="1">
            <a:spLocks noChangeArrowheads="1"/>
          </p:cNvSpPr>
          <p:nvPr/>
        </p:nvSpPr>
        <p:spPr bwMode="auto">
          <a:xfrm>
            <a:off x="459582" y="4989513"/>
            <a:ext cx="46021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end-end delay = 2</a:t>
            </a:r>
            <a:r>
              <a:rPr lang="en-US" altLang="en-US" i="1">
                <a:latin typeface="Gill Sans MT" panose="020B0502020104020203" pitchFamily="34" charset="0"/>
              </a:rPr>
              <a:t>L</a:t>
            </a:r>
            <a:r>
              <a:rPr lang="en-US" altLang="en-US">
                <a:latin typeface="Gill Sans MT" panose="020B0502020104020203" pitchFamily="34" charset="0"/>
              </a:rPr>
              <a:t>/</a:t>
            </a:r>
            <a:r>
              <a:rPr lang="en-US" altLang="en-US" i="1">
                <a:latin typeface="Gill Sans MT" panose="020B0502020104020203" pitchFamily="34" charset="0"/>
              </a:rPr>
              <a:t>R</a:t>
            </a:r>
            <a:r>
              <a:rPr lang="en-US" altLang="en-US">
                <a:latin typeface="Gill Sans MT" panose="020B0502020104020203" pitchFamily="34" charset="0"/>
              </a:rPr>
              <a:t> (assuming zero propagation delay)</a:t>
            </a:r>
          </a:p>
        </p:txBody>
      </p:sp>
    </p:spTree>
    <p:extLst>
      <p:ext uri="{BB962C8B-B14F-4D97-AF65-F5344CB8AC3E}">
        <p14:creationId xmlns:p14="http://schemas.microsoft.com/office/powerpoint/2010/main" val="154778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28600" y="990600"/>
            <a:ext cx="8686800" cy="5334000"/>
          </a:xfrm>
        </p:spPr>
        <p:txBody>
          <a:bodyPr>
            <a:normAutofit/>
          </a:bodyPr>
          <a:lstStyle/>
          <a:p>
            <a:pPr lvl="1" algn="r" rtl="1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a-IR" smtClean="0">
                <a:cs typeface="B Titr" panose="00000700000000000000" pitchFamily="2" charset="-78"/>
              </a:rPr>
              <a:t>دسترسی به بانکهای اطلاعاتی راه دور</a:t>
            </a:r>
          </a:p>
          <a:p>
            <a:pPr lvl="1" algn="r" rtl="1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a-IR" smtClean="0">
                <a:cs typeface="B Titr" panose="00000700000000000000" pitchFamily="2" charset="-78"/>
              </a:rPr>
              <a:t>پست الکترونیک</a:t>
            </a:r>
          </a:p>
          <a:p>
            <a:pPr lvl="1" algn="r" rtl="1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a-IR" smtClean="0">
                <a:cs typeface="B Titr" panose="00000700000000000000" pitchFamily="2" charset="-78"/>
              </a:rPr>
              <a:t>انتقال فایل</a:t>
            </a:r>
          </a:p>
          <a:p>
            <a:pPr lvl="1" algn="r" rtl="1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a-IR" smtClean="0">
                <a:cs typeface="B Titr" panose="00000700000000000000" pitchFamily="2" charset="-78"/>
              </a:rPr>
              <a:t>ورود به سیستم از راه دور</a:t>
            </a:r>
          </a:p>
          <a:p>
            <a:pPr lvl="1" algn="r" rtl="1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a-IR" smtClean="0">
                <a:cs typeface="B Titr" panose="00000700000000000000" pitchFamily="2" charset="-78"/>
              </a:rPr>
              <a:t>گروههای خبری</a:t>
            </a:r>
          </a:p>
          <a:p>
            <a:pPr lvl="1" algn="r" rtl="1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a-IR" smtClean="0">
                <a:cs typeface="B Titr" panose="00000700000000000000" pitchFamily="2" charset="-78"/>
              </a:rPr>
              <a:t>جستجوی اطلاعات مورد نیاز</a:t>
            </a:r>
          </a:p>
          <a:p>
            <a:pPr lvl="1" algn="r" rtl="1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a-IR" smtClean="0">
                <a:cs typeface="B Titr" panose="00000700000000000000" pitchFamily="2" charset="-78"/>
              </a:rPr>
              <a:t>تبلیغات</a:t>
            </a:r>
          </a:p>
          <a:p>
            <a:pPr lvl="1" algn="r" rtl="1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a-IR" smtClean="0">
                <a:cs typeface="B Titr" panose="00000700000000000000" pitchFamily="2" charset="-78"/>
              </a:rPr>
              <a:t>تجارت الکترونیک</a:t>
            </a:r>
          </a:p>
          <a:p>
            <a:pPr lvl="1" algn="r" rtl="1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a-IR" smtClean="0">
                <a:cs typeface="B Titr" panose="00000700000000000000" pitchFamily="2" charset="-78"/>
              </a:rPr>
              <a:t>بانکداری الکترونیک</a:t>
            </a:r>
          </a:p>
          <a:p>
            <a:pPr lvl="1" algn="r" rtl="1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a-IR" smtClean="0">
                <a:cs typeface="B Titr" panose="00000700000000000000" pitchFamily="2" charset="-78"/>
              </a:rPr>
              <a:t>سرگرمی و محاوره</a:t>
            </a:r>
          </a:p>
          <a:p>
            <a:pPr lvl="1" algn="r" rtl="1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a-IR" smtClean="0">
                <a:cs typeface="B Titr" panose="00000700000000000000" pitchFamily="2" charset="-78"/>
              </a:rPr>
              <a:t>مجلات و روزنامه های الکترونیکی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50269"/>
            <a:ext cx="569421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90000"/>
              </a:lnSpc>
              <a:spcBef>
                <a:spcPct val="0"/>
              </a:spcBef>
            </a:pPr>
            <a:r>
              <a:rPr lang="fa-IR" sz="3200" b="1" smtClean="0">
                <a:cs typeface="B Titr" panose="00000700000000000000" pitchFamily="2" charset="-78"/>
              </a:rPr>
              <a:t>برخی از خدمات معمول در شبکه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536"/>
            <a:ext cx="7773338" cy="1596177"/>
          </a:xfrm>
        </p:spPr>
        <p:txBody>
          <a:bodyPr/>
          <a:lstStyle/>
          <a:p>
            <a:pPr algn="ctr" rtl="1" eaLnBrk="1" hangingPunct="1"/>
            <a:r>
              <a:rPr lang="fa-IR" altLang="en-US" sz="3800" smtClean="0">
                <a:cs typeface="B Titr" panose="00000700000000000000" pitchFamily="2" charset="-78"/>
              </a:rPr>
              <a:t>تاخیر انتشار</a:t>
            </a:r>
            <a:endParaRPr lang="en-GB" altLang="en-US" sz="3800" b="1" smtClean="0">
              <a:cs typeface="B Titr" panose="00000700000000000000" pitchFamily="2" charset="-78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0" y="2005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684213" y="1268413"/>
            <a:ext cx="78486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 dirty="0" err="1" smtClean="0"/>
              <a:t>T</a:t>
            </a:r>
            <a:r>
              <a:rPr lang="en-US" altLang="en-US" sz="1400" dirty="0" err="1" smtClean="0"/>
              <a:t>prop</a:t>
            </a:r>
            <a:r>
              <a:rPr lang="fa-IR" altLang="en-US" dirty="0" smtClean="0"/>
              <a:t>: </a:t>
            </a:r>
            <a:r>
              <a:rPr lang="fa-IR" altLang="en-US" dirty="0"/>
              <a:t>زمان انتشار که برابر است با مسافت تقسیم بر سرعت حرکت امواج</a:t>
            </a:r>
          </a:p>
          <a:p>
            <a:pPr algn="r" rtl="1" eaLnBrk="1" hangingPunct="1"/>
            <a:r>
              <a:rPr lang="en-US" altLang="en-US" dirty="0" err="1" smtClean="0"/>
              <a:t>T</a:t>
            </a:r>
            <a:r>
              <a:rPr lang="en-US" altLang="en-US" sz="1400" dirty="0" err="1" smtClean="0"/>
              <a:t>trans</a:t>
            </a:r>
            <a:r>
              <a:rPr lang="fa-IR" altLang="en-US" sz="1400" dirty="0" smtClean="0"/>
              <a:t> </a:t>
            </a:r>
            <a:r>
              <a:rPr lang="fa-IR" altLang="en-US" dirty="0"/>
              <a:t>: زمان انتقال فریم که برابر است با سایز فریم تقسیم بر ظرفیت کانال</a:t>
            </a:r>
          </a:p>
          <a:p>
            <a:pPr algn="r" rtl="1" eaLnBrk="1" hangingPunct="1"/>
            <a:endParaRPr lang="en-US" altLang="en-US" sz="1400" dirty="0"/>
          </a:p>
          <a:p>
            <a:pPr eaLnBrk="1" hangingPunct="1"/>
            <a:r>
              <a:rPr lang="en-US" altLang="en-US" dirty="0" err="1" smtClean="0"/>
              <a:t>T</a:t>
            </a:r>
            <a:r>
              <a:rPr lang="en-US" altLang="en-US" sz="1400" dirty="0" err="1" smtClean="0"/>
              <a:t>prop</a:t>
            </a:r>
            <a:r>
              <a:rPr lang="en-US" altLang="en-US" dirty="0" smtClean="0"/>
              <a:t>=distance/speed</a:t>
            </a:r>
            <a:endParaRPr lang="en-US" altLang="en-US" dirty="0"/>
          </a:p>
          <a:p>
            <a:pPr eaLnBrk="1" hangingPunct="1"/>
            <a:r>
              <a:rPr lang="en-US" altLang="en-US" dirty="0" err="1" smtClean="0"/>
              <a:t>T</a:t>
            </a:r>
            <a:r>
              <a:rPr lang="en-US" altLang="en-US" sz="1400" dirty="0" err="1" smtClean="0"/>
              <a:t>trans</a:t>
            </a:r>
            <a:r>
              <a:rPr lang="en-US" altLang="en-US" dirty="0" smtClean="0"/>
              <a:t>=L/R</a:t>
            </a:r>
            <a:endParaRPr lang="en-US" altLang="en-US" dirty="0"/>
          </a:p>
          <a:p>
            <a:pPr algn="r" rtl="1" eaLnBrk="1" hangingPunct="1"/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499D-9339-423C-92F5-D46F8156B7A5}" type="slidenum">
              <a:rPr lang="en-GB" altLang="en-US" smtClean="0"/>
              <a:pPr/>
              <a:t>50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465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Group 228"/>
          <p:cNvGrpSpPr>
            <a:grpSpLocks/>
          </p:cNvGrpSpPr>
          <p:nvPr/>
        </p:nvGrpSpPr>
        <p:grpSpPr bwMode="auto">
          <a:xfrm>
            <a:off x="2303463" y="2090738"/>
            <a:ext cx="1187450" cy="554037"/>
            <a:chOff x="4650" y="1129"/>
            <a:chExt cx="246" cy="95"/>
          </a:xfrm>
        </p:grpSpPr>
        <p:sp>
          <p:nvSpPr>
            <p:cNvPr id="7482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82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82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4830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33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34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31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32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4" name="Group 105"/>
          <p:cNvGrpSpPr>
            <a:grpSpLocks/>
          </p:cNvGrpSpPr>
          <p:nvPr/>
        </p:nvGrpSpPr>
        <p:grpSpPr bwMode="auto">
          <a:xfrm>
            <a:off x="6764338" y="2314575"/>
            <a:ext cx="779462" cy="679450"/>
            <a:chOff x="-44" y="1473"/>
            <a:chExt cx="981" cy="1105"/>
          </a:xfrm>
        </p:grpSpPr>
        <p:pic>
          <p:nvPicPr>
            <p:cNvPr id="74825" name="Picture 10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26" name="Freeform 10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130175"/>
            <a:ext cx="8447087" cy="1143000"/>
          </a:xfrm>
        </p:spPr>
        <p:txBody>
          <a:bodyPr/>
          <a:lstStyle/>
          <a:p>
            <a:pPr rtl="1" eaLnBrk="1" hangingPunct="1"/>
            <a:r>
              <a:rPr lang="en-US" altLang="en-US" sz="3600" smtClean="0"/>
              <a:t>Packet Switching </a:t>
            </a:r>
            <a:r>
              <a:rPr lang="fa-IR" altLang="en-US" smtClean="0"/>
              <a:t>: تاخیر صف</a:t>
            </a:r>
            <a:endParaRPr lang="en-US" altLang="en-US" sz="4000" smtClean="0"/>
          </a:p>
        </p:txBody>
      </p:sp>
      <p:sp>
        <p:nvSpPr>
          <p:cNvPr id="74757" name="Line 230"/>
          <p:cNvSpPr>
            <a:spLocks noChangeShapeType="1"/>
          </p:cNvSpPr>
          <p:nvPr/>
        </p:nvSpPr>
        <p:spPr bwMode="auto">
          <a:xfrm>
            <a:off x="3467100" y="2303463"/>
            <a:ext cx="0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Line 276"/>
          <p:cNvSpPr>
            <a:spLocks noChangeShapeType="1"/>
          </p:cNvSpPr>
          <p:nvPr/>
        </p:nvSpPr>
        <p:spPr bwMode="auto">
          <a:xfrm>
            <a:off x="1590675" y="1971675"/>
            <a:ext cx="744538" cy="385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9" name="Line 277"/>
          <p:cNvSpPr>
            <a:spLocks noChangeShapeType="1"/>
          </p:cNvSpPr>
          <p:nvPr/>
        </p:nvSpPr>
        <p:spPr bwMode="auto">
          <a:xfrm flipV="1">
            <a:off x="1735138" y="2457450"/>
            <a:ext cx="57785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Line 278"/>
          <p:cNvSpPr>
            <a:spLocks noChangeShapeType="1"/>
          </p:cNvSpPr>
          <p:nvPr/>
        </p:nvSpPr>
        <p:spPr bwMode="auto">
          <a:xfrm>
            <a:off x="3432175" y="2398713"/>
            <a:ext cx="20161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1" name="Line 279"/>
          <p:cNvSpPr>
            <a:spLocks noChangeShapeType="1"/>
          </p:cNvSpPr>
          <p:nvPr/>
        </p:nvSpPr>
        <p:spPr bwMode="auto">
          <a:xfrm flipH="1" flipV="1">
            <a:off x="6035675" y="2581275"/>
            <a:ext cx="9525" cy="363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2" name="Line 280"/>
          <p:cNvSpPr>
            <a:spLocks noChangeShapeType="1"/>
          </p:cNvSpPr>
          <p:nvPr/>
        </p:nvSpPr>
        <p:spPr bwMode="auto">
          <a:xfrm flipV="1">
            <a:off x="6508750" y="2030413"/>
            <a:ext cx="604838" cy="307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3" name="Rectangle 287"/>
          <p:cNvSpPr>
            <a:spLocks noChangeArrowheads="1"/>
          </p:cNvSpPr>
          <p:nvPr/>
        </p:nvSpPr>
        <p:spPr bwMode="auto">
          <a:xfrm>
            <a:off x="36306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4" name="Rectangle 288"/>
          <p:cNvSpPr>
            <a:spLocks noChangeArrowheads="1"/>
          </p:cNvSpPr>
          <p:nvPr/>
        </p:nvSpPr>
        <p:spPr bwMode="auto">
          <a:xfrm>
            <a:off x="37925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5" name="Rectangle 289"/>
          <p:cNvSpPr>
            <a:spLocks noChangeArrowheads="1"/>
          </p:cNvSpPr>
          <p:nvPr/>
        </p:nvSpPr>
        <p:spPr bwMode="auto">
          <a:xfrm>
            <a:off x="39544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6" name="Rectangle 290"/>
          <p:cNvSpPr>
            <a:spLocks noChangeArrowheads="1"/>
          </p:cNvSpPr>
          <p:nvPr/>
        </p:nvSpPr>
        <p:spPr bwMode="auto">
          <a:xfrm>
            <a:off x="411638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7" name="Rectangle 291"/>
          <p:cNvSpPr>
            <a:spLocks noChangeArrowheads="1"/>
          </p:cNvSpPr>
          <p:nvPr/>
        </p:nvSpPr>
        <p:spPr bwMode="auto">
          <a:xfrm>
            <a:off x="427831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8" name="Rectangle 292"/>
          <p:cNvSpPr>
            <a:spLocks noChangeArrowheads="1"/>
          </p:cNvSpPr>
          <p:nvPr/>
        </p:nvSpPr>
        <p:spPr bwMode="auto">
          <a:xfrm>
            <a:off x="46497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9" name="Rectangle 293"/>
          <p:cNvSpPr>
            <a:spLocks noChangeArrowheads="1"/>
          </p:cNvSpPr>
          <p:nvPr/>
        </p:nvSpPr>
        <p:spPr bwMode="auto">
          <a:xfrm>
            <a:off x="508793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74770" name="Group 311"/>
          <p:cNvGrpSpPr>
            <a:grpSpLocks/>
          </p:cNvGrpSpPr>
          <p:nvPr/>
        </p:nvGrpSpPr>
        <p:grpSpPr bwMode="auto">
          <a:xfrm>
            <a:off x="2786063" y="2262188"/>
            <a:ext cx="633412" cy="200025"/>
            <a:chOff x="1800" y="1425"/>
            <a:chExt cx="399" cy="126"/>
          </a:xfrm>
        </p:grpSpPr>
        <p:sp>
          <p:nvSpPr>
            <p:cNvPr id="74821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822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823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824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4771" name="Rectangle 298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72" name="Rectangle 299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73" name="Line 300"/>
          <p:cNvSpPr>
            <a:spLocks noChangeShapeType="1"/>
          </p:cNvSpPr>
          <p:nvPr/>
        </p:nvSpPr>
        <p:spPr bwMode="auto">
          <a:xfrm>
            <a:off x="2090738" y="2111375"/>
            <a:ext cx="24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4" name="Line 301"/>
          <p:cNvSpPr>
            <a:spLocks noChangeShapeType="1"/>
          </p:cNvSpPr>
          <p:nvPr/>
        </p:nvSpPr>
        <p:spPr bwMode="auto">
          <a:xfrm flipV="1">
            <a:off x="2092325" y="2582863"/>
            <a:ext cx="174625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Line 302"/>
          <p:cNvSpPr>
            <a:spLocks noChangeShapeType="1"/>
          </p:cNvSpPr>
          <p:nvPr/>
        </p:nvSpPr>
        <p:spPr bwMode="auto">
          <a:xfrm>
            <a:off x="401161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Text Box 303"/>
          <p:cNvSpPr txBox="1">
            <a:spLocks noChangeArrowheads="1"/>
          </p:cNvSpPr>
          <p:nvPr/>
        </p:nvSpPr>
        <p:spPr bwMode="auto">
          <a:xfrm>
            <a:off x="749300" y="16335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74777" name="Text Box 304"/>
          <p:cNvSpPr txBox="1">
            <a:spLocks noChangeArrowheads="1"/>
          </p:cNvSpPr>
          <p:nvPr/>
        </p:nvSpPr>
        <p:spPr bwMode="auto">
          <a:xfrm>
            <a:off x="889000" y="26082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74778" name="Text Box 305"/>
          <p:cNvSpPr txBox="1">
            <a:spLocks noChangeArrowheads="1"/>
          </p:cNvSpPr>
          <p:nvPr/>
        </p:nvSpPr>
        <p:spPr bwMode="auto">
          <a:xfrm>
            <a:off x="6604000" y="1465263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74779" name="Text Box 308"/>
          <p:cNvSpPr txBox="1">
            <a:spLocks noChangeArrowheads="1"/>
          </p:cNvSpPr>
          <p:nvPr/>
        </p:nvSpPr>
        <p:spPr bwMode="auto">
          <a:xfrm>
            <a:off x="1636713" y="1585913"/>
            <a:ext cx="1563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i="1"/>
              <a:t>R</a:t>
            </a:r>
            <a:r>
              <a:rPr lang="en-US" altLang="en-US" sz="1800"/>
              <a:t> = 100 Mb/s</a:t>
            </a:r>
          </a:p>
        </p:txBody>
      </p:sp>
      <p:sp>
        <p:nvSpPr>
          <p:cNvPr id="74780" name="Text Box 309"/>
          <p:cNvSpPr txBox="1">
            <a:spLocks noChangeArrowheads="1"/>
          </p:cNvSpPr>
          <p:nvPr/>
        </p:nvSpPr>
        <p:spPr bwMode="auto">
          <a:xfrm>
            <a:off x="3625850" y="2438400"/>
            <a:ext cx="16414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 i="1"/>
              <a:t>R</a:t>
            </a:r>
            <a:r>
              <a:rPr lang="en-US" altLang="en-US" sz="2000"/>
              <a:t> = 1.5 Mb/s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74781" name="Text Box 310"/>
          <p:cNvSpPr txBox="1">
            <a:spLocks noChangeArrowheads="1"/>
          </p:cNvSpPr>
          <p:nvPr/>
        </p:nvSpPr>
        <p:spPr bwMode="auto">
          <a:xfrm>
            <a:off x="6022975" y="29940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74782" name="Line 281"/>
          <p:cNvSpPr>
            <a:spLocks noChangeShapeType="1"/>
          </p:cNvSpPr>
          <p:nvPr/>
        </p:nvSpPr>
        <p:spPr bwMode="auto">
          <a:xfrm flipV="1">
            <a:off x="6662738" y="3146425"/>
            <a:ext cx="984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3" name="Line 283"/>
          <p:cNvSpPr>
            <a:spLocks noChangeShapeType="1"/>
          </p:cNvSpPr>
          <p:nvPr/>
        </p:nvSpPr>
        <p:spPr bwMode="auto">
          <a:xfrm flipH="1">
            <a:off x="6638925" y="2849563"/>
            <a:ext cx="379413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Text Box 306"/>
          <p:cNvSpPr txBox="1">
            <a:spLocks noChangeArrowheads="1"/>
          </p:cNvSpPr>
          <p:nvPr/>
        </p:nvSpPr>
        <p:spPr bwMode="auto">
          <a:xfrm>
            <a:off x="7556500" y="2224088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D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74785" name="Text Box 307"/>
          <p:cNvSpPr txBox="1">
            <a:spLocks noChangeArrowheads="1"/>
          </p:cNvSpPr>
          <p:nvPr/>
        </p:nvSpPr>
        <p:spPr bwMode="auto">
          <a:xfrm>
            <a:off x="8299450" y="28400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E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74786" name="Text Box 330"/>
          <p:cNvSpPr txBox="1">
            <a:spLocks noChangeArrowheads="1"/>
          </p:cNvSpPr>
          <p:nvPr/>
        </p:nvSpPr>
        <p:spPr bwMode="auto">
          <a:xfrm>
            <a:off x="2051050" y="2984500"/>
            <a:ext cx="23542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800"/>
              <a:t>queue of packets</a:t>
            </a:r>
          </a:p>
          <a:p>
            <a:pPr algn="ctr">
              <a:lnSpc>
                <a:spcPct val="85000"/>
              </a:lnSpc>
            </a:pPr>
            <a:r>
              <a:rPr lang="en-US" altLang="en-US" sz="1800"/>
              <a:t>waiting for output link</a:t>
            </a:r>
            <a:endParaRPr lang="en-US" altLang="en-US" sz="1800">
              <a:solidFill>
                <a:schemeClr val="accent1"/>
              </a:solidFill>
            </a:endParaRPr>
          </a:p>
        </p:txBody>
      </p:sp>
      <p:sp>
        <p:nvSpPr>
          <p:cNvPr id="74787" name="Line 332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4788" name="Group 96"/>
          <p:cNvGrpSpPr>
            <a:grpSpLocks/>
          </p:cNvGrpSpPr>
          <p:nvPr/>
        </p:nvGrpSpPr>
        <p:grpSpPr bwMode="auto">
          <a:xfrm>
            <a:off x="898525" y="1651000"/>
            <a:ext cx="779463" cy="679450"/>
            <a:chOff x="-44" y="1473"/>
            <a:chExt cx="981" cy="1105"/>
          </a:xfrm>
        </p:grpSpPr>
        <p:pic>
          <p:nvPicPr>
            <p:cNvPr id="74819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20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89" name="Group 99"/>
          <p:cNvGrpSpPr>
            <a:grpSpLocks/>
          </p:cNvGrpSpPr>
          <p:nvPr/>
        </p:nvGrpSpPr>
        <p:grpSpPr bwMode="auto">
          <a:xfrm>
            <a:off x="1085850" y="2625725"/>
            <a:ext cx="779463" cy="679450"/>
            <a:chOff x="-44" y="1473"/>
            <a:chExt cx="981" cy="1105"/>
          </a:xfrm>
        </p:grpSpPr>
        <p:pic>
          <p:nvPicPr>
            <p:cNvPr id="74817" name="Picture 10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18" name="Freeform 10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90" name="Group 102"/>
          <p:cNvGrpSpPr>
            <a:grpSpLocks/>
          </p:cNvGrpSpPr>
          <p:nvPr/>
        </p:nvGrpSpPr>
        <p:grpSpPr bwMode="auto">
          <a:xfrm>
            <a:off x="7481888" y="2686050"/>
            <a:ext cx="779462" cy="679450"/>
            <a:chOff x="-44" y="1473"/>
            <a:chExt cx="981" cy="1105"/>
          </a:xfrm>
        </p:grpSpPr>
        <p:pic>
          <p:nvPicPr>
            <p:cNvPr id="74815" name="Picture 10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16" name="Freeform 10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91" name="Group 108"/>
          <p:cNvGrpSpPr>
            <a:grpSpLocks/>
          </p:cNvGrpSpPr>
          <p:nvPr/>
        </p:nvGrpSpPr>
        <p:grpSpPr bwMode="auto">
          <a:xfrm>
            <a:off x="6846888" y="1493838"/>
            <a:ext cx="779462" cy="679450"/>
            <a:chOff x="-44" y="1473"/>
            <a:chExt cx="981" cy="1105"/>
          </a:xfrm>
        </p:grpSpPr>
        <p:pic>
          <p:nvPicPr>
            <p:cNvPr id="74813" name="Picture 10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14" name="Freeform 11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1-</a:t>
            </a:r>
            <a:fld id="{1114A30A-DA2D-4D55-A723-C67646D4D2DB}" type="slidenum">
              <a:rPr lang="en-US" altLang="en-US" sz="1200">
                <a:latin typeface="Tahoma" panose="020B0604030504040204" pitchFamily="34" charset="0"/>
              </a:rPr>
              <a:pPr/>
              <a:t>51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pSp>
        <p:nvGrpSpPr>
          <p:cNvPr id="74793" name="Group 228"/>
          <p:cNvGrpSpPr>
            <a:grpSpLocks/>
          </p:cNvGrpSpPr>
          <p:nvPr/>
        </p:nvGrpSpPr>
        <p:grpSpPr bwMode="auto">
          <a:xfrm>
            <a:off x="5391150" y="2160588"/>
            <a:ext cx="1128713" cy="439737"/>
            <a:chOff x="4650" y="1129"/>
            <a:chExt cx="246" cy="95"/>
          </a:xfrm>
        </p:grpSpPr>
        <p:sp>
          <p:nvSpPr>
            <p:cNvPr id="7480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80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80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4808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11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9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10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94" name="Rectangle 6"/>
          <p:cNvSpPr>
            <a:spLocks noChangeArrowheads="1"/>
          </p:cNvSpPr>
          <p:nvPr/>
        </p:nvSpPr>
        <p:spPr bwMode="auto">
          <a:xfrm>
            <a:off x="606425" y="3930650"/>
            <a:ext cx="81311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rtl="1">
              <a:lnSpc>
                <a:spcPct val="8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fa-IR" altLang="en-US" sz="2800" smtClean="0">
                <a:solidFill>
                  <a:srgbClr val="C00000"/>
                </a:solidFill>
                <a:latin typeface="Gill Sans MT" panose="020B0502020104020203" pitchFamily="34" charset="0"/>
              </a:rPr>
              <a:t>صف بندی و گم شدن بسته</a:t>
            </a:r>
            <a:endParaRPr lang="en-US" altLang="en-US" sz="2800">
              <a:solidFill>
                <a:srgbClr val="C00000"/>
              </a:solidFill>
              <a:latin typeface="Gill Sans MT" panose="020B0502020104020203" pitchFamily="34" charset="0"/>
            </a:endParaRPr>
          </a:p>
          <a:p>
            <a:pPr algn="r"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fa-IR" altLang="en-US" smtClean="0">
                <a:latin typeface="Gill Sans MT" panose="020B0502020104020203" pitchFamily="34" charset="0"/>
              </a:rPr>
              <a:t>اگر میزان ورودی بیشتر از میزان خروجی باشد:</a:t>
            </a:r>
            <a:endParaRPr lang="en-US" altLang="en-US">
              <a:latin typeface="Gill Sans MT" panose="020B0502020104020203" pitchFamily="34" charset="0"/>
            </a:endParaRPr>
          </a:p>
          <a:p>
            <a:pPr lvl="1" algn="r"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fa-IR" altLang="en-US" smtClean="0">
                <a:latin typeface="Gill Sans MT" panose="020B0502020104020203" pitchFamily="34" charset="0"/>
              </a:rPr>
              <a:t>بسته ها برای ارسال داخل صف میشوند</a:t>
            </a:r>
            <a:endParaRPr lang="en-US" altLang="en-US">
              <a:latin typeface="Gill Sans MT" panose="020B0502020104020203" pitchFamily="34" charset="0"/>
            </a:endParaRPr>
          </a:p>
          <a:p>
            <a:pPr lvl="1" algn="r" rt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fa-IR" altLang="en-US" smtClean="0">
                <a:latin typeface="Gill Sans MT" panose="020B0502020104020203" pitchFamily="34" charset="0"/>
              </a:rPr>
              <a:t>اگر بافر صف پر شود بسته ها حذف میشوند</a:t>
            </a:r>
            <a:endParaRPr lang="en-US" altLang="en-US">
              <a:latin typeface="Gill Sans MT" panose="020B0502020104020203" pitchFamily="34" charset="0"/>
            </a:endParaRPr>
          </a:p>
        </p:txBody>
      </p:sp>
      <p:pic>
        <p:nvPicPr>
          <p:cNvPr id="74795" name="Picture 16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159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96" name="Group 228"/>
          <p:cNvGrpSpPr>
            <a:grpSpLocks/>
          </p:cNvGrpSpPr>
          <p:nvPr/>
        </p:nvGrpSpPr>
        <p:grpSpPr bwMode="auto">
          <a:xfrm>
            <a:off x="5530850" y="2930525"/>
            <a:ext cx="1128713" cy="439738"/>
            <a:chOff x="4650" y="1129"/>
            <a:chExt cx="246" cy="95"/>
          </a:xfrm>
        </p:grpSpPr>
        <p:sp>
          <p:nvSpPr>
            <p:cNvPr id="7479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79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479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74800" name="Group 23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74803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801" name="Line 23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2" name="Line 23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97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4-</a:t>
            </a:r>
            <a:fld id="{F1D9E7C7-D3C4-42DB-B64F-0BF90124EDC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/>
              <a:t>52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7680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32" y="198918"/>
            <a:ext cx="7773338" cy="1596177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Two key </a:t>
            </a:r>
            <a:r>
              <a:rPr lang="en-US" smtClean="0">
                <a:ea typeface="ＭＳ Ｐゴシック" charset="0"/>
                <a:cs typeface="+mj-cs"/>
              </a:rPr>
              <a:t>network-core </a:t>
            </a:r>
            <a:r>
              <a:rPr lang="en-US">
                <a:ea typeface="ＭＳ Ｐゴシック" charset="0"/>
                <a:cs typeface="+mj-cs"/>
              </a:rPr>
              <a:t>functions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03750" y="1404938"/>
            <a:ext cx="4192588" cy="46482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00000"/>
                </a:solidFill>
              </a:rPr>
              <a:t>forwarding</a:t>
            </a:r>
            <a:r>
              <a:rPr lang="en-US" altLang="en-US" sz="2400" i="1" smtClean="0">
                <a:solidFill>
                  <a:srgbClr val="C00000"/>
                </a:solidFill>
              </a:rPr>
              <a:t>:</a:t>
            </a:r>
            <a:r>
              <a:rPr lang="en-US" altLang="en-US" sz="2400" smtClean="0">
                <a:solidFill>
                  <a:srgbClr val="C00000"/>
                </a:solidFill>
              </a:rPr>
              <a:t> </a:t>
            </a:r>
            <a:r>
              <a:rPr lang="en-US" altLang="en-US" sz="2400" smtClean="0"/>
              <a:t>move packets from router</a:t>
            </a:r>
            <a:r>
              <a:rPr lang="ja-JP" altLang="en-US" sz="2400" smtClean="0"/>
              <a:t>’</a:t>
            </a:r>
            <a:r>
              <a:rPr lang="en-US" altLang="ja-JP" sz="2400" smtClean="0"/>
              <a:t>s input to appropriate router output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sp>
        <p:nvSpPr>
          <p:cNvPr id="76806" name="Rectangle 3"/>
          <p:cNvSpPr txBox="1">
            <a:spLocks noChangeArrowheads="1"/>
          </p:cNvSpPr>
          <p:nvPr/>
        </p:nvSpPr>
        <p:spPr bwMode="auto">
          <a:xfrm>
            <a:off x="384175" y="1385888"/>
            <a:ext cx="41925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i="1">
                <a:solidFill>
                  <a:srgbClr val="C00000"/>
                </a:solidFill>
                <a:latin typeface="Gill Sans MT" panose="020B0502020104020203" pitchFamily="34" charset="0"/>
              </a:rPr>
              <a:t>routing:</a:t>
            </a:r>
            <a:r>
              <a:rPr lang="en-US" altLang="en-US" sz="280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>
                <a:latin typeface="Gill Sans MT" panose="020B0502020104020203" pitchFamily="34" charset="0"/>
              </a:rPr>
              <a:t>determines source-destination route taken by packets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i="1">
                <a:latin typeface="Gill Sans MT" panose="020B0502020104020203" pitchFamily="34" charset="0"/>
              </a:rPr>
              <a:t>routing algorithms</a:t>
            </a:r>
            <a:endParaRPr lang="en-US" altLang="en-US"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endParaRPr lang="en-US" altLang="en-US" sz="2800">
              <a:latin typeface="Gill Sans MT" panose="020B0502020104020203" pitchFamily="34" charset="0"/>
            </a:endParaRPr>
          </a:p>
        </p:txBody>
      </p:sp>
      <p:sp>
        <p:nvSpPr>
          <p:cNvPr id="11" name="Freeform 3"/>
          <p:cNvSpPr>
            <a:spLocks/>
          </p:cNvSpPr>
          <p:nvPr/>
        </p:nvSpPr>
        <p:spPr bwMode="auto">
          <a:xfrm rot="16200000">
            <a:off x="3289300" y="3600451"/>
            <a:ext cx="2198687" cy="1497012"/>
          </a:xfrm>
          <a:custGeom>
            <a:avLst/>
            <a:gdLst>
              <a:gd name="T0" fmla="*/ 0 w 1443"/>
              <a:gd name="T1" fmla="*/ 0 h 816"/>
              <a:gd name="T2" fmla="*/ 1076 w 1443"/>
              <a:gd name="T3" fmla="*/ 782 h 816"/>
              <a:gd name="T4" fmla="*/ 1320 w 1443"/>
              <a:gd name="T5" fmla="*/ 788 h 816"/>
              <a:gd name="T6" fmla="*/ 1443 w 1443"/>
              <a:gd name="T7" fmla="*/ 5 h 816"/>
              <a:gd name="T8" fmla="*/ 0 w 1443"/>
              <a:gd name="T9" fmla="*/ 0 h 816"/>
              <a:gd name="connsiteX0" fmla="*/ 0 w 10000"/>
              <a:gd name="connsiteY0" fmla="*/ 0 h 9714"/>
              <a:gd name="connsiteX1" fmla="*/ 3718 w 10000"/>
              <a:gd name="connsiteY1" fmla="*/ 8779 h 9714"/>
              <a:gd name="connsiteX2" fmla="*/ 9148 w 10000"/>
              <a:gd name="connsiteY2" fmla="*/ 9657 h 9714"/>
              <a:gd name="connsiteX3" fmla="*/ 10000 w 10000"/>
              <a:gd name="connsiteY3" fmla="*/ 61 h 9714"/>
              <a:gd name="connsiteX4" fmla="*/ 0 w 10000"/>
              <a:gd name="connsiteY4" fmla="*/ 0 h 9714"/>
              <a:gd name="connsiteX0" fmla="*/ 0 w 10000"/>
              <a:gd name="connsiteY0" fmla="*/ 0 h 9095"/>
              <a:gd name="connsiteX1" fmla="*/ 3718 w 10000"/>
              <a:gd name="connsiteY1" fmla="*/ 9037 h 9095"/>
              <a:gd name="connsiteX2" fmla="*/ 5712 w 10000"/>
              <a:gd name="connsiteY2" fmla="*/ 8929 h 9095"/>
              <a:gd name="connsiteX3" fmla="*/ 10000 w 10000"/>
              <a:gd name="connsiteY3" fmla="*/ 63 h 9095"/>
              <a:gd name="connsiteX4" fmla="*/ 0 w 10000"/>
              <a:gd name="connsiteY4" fmla="*/ 0 h 9095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8989"/>
              <a:gd name="connsiteY0" fmla="*/ 0 h 11618"/>
              <a:gd name="connsiteX1" fmla="*/ 2707 w 8989"/>
              <a:gd name="connsiteY1" fmla="*/ 11554 h 11618"/>
              <a:gd name="connsiteX2" fmla="*/ 4701 w 8989"/>
              <a:gd name="connsiteY2" fmla="*/ 11435 h 11618"/>
              <a:gd name="connsiteX3" fmla="*/ 8989 w 8989"/>
              <a:gd name="connsiteY3" fmla="*/ 1687 h 11618"/>
              <a:gd name="connsiteX4" fmla="*/ 0 w 8989"/>
              <a:gd name="connsiteY4" fmla="*/ 0 h 11618"/>
              <a:gd name="connsiteX0" fmla="*/ 0 w 9888"/>
              <a:gd name="connsiteY0" fmla="*/ 115 h 10115"/>
              <a:gd name="connsiteX1" fmla="*/ 3011 w 9888"/>
              <a:gd name="connsiteY1" fmla="*/ 10060 h 10115"/>
              <a:gd name="connsiteX2" fmla="*/ 5230 w 9888"/>
              <a:gd name="connsiteY2" fmla="*/ 9957 h 10115"/>
              <a:gd name="connsiteX3" fmla="*/ 9888 w 9888"/>
              <a:gd name="connsiteY3" fmla="*/ 0 h 10115"/>
              <a:gd name="connsiteX4" fmla="*/ 0 w 9888"/>
              <a:gd name="connsiteY4" fmla="*/ 115 h 10115"/>
              <a:gd name="connsiteX0" fmla="*/ 0 w 9829"/>
              <a:gd name="connsiteY0" fmla="*/ 0 h 10833"/>
              <a:gd name="connsiteX1" fmla="*/ 2874 w 9829"/>
              <a:gd name="connsiteY1" fmla="*/ 10779 h 10833"/>
              <a:gd name="connsiteX2" fmla="*/ 5118 w 9829"/>
              <a:gd name="connsiteY2" fmla="*/ 10677 h 10833"/>
              <a:gd name="connsiteX3" fmla="*/ 9829 w 9829"/>
              <a:gd name="connsiteY3" fmla="*/ 833 h 10833"/>
              <a:gd name="connsiteX4" fmla="*/ 0 w 9829"/>
              <a:gd name="connsiteY4" fmla="*/ 0 h 10833"/>
              <a:gd name="connsiteX0" fmla="*/ 0 w 10289"/>
              <a:gd name="connsiteY0" fmla="*/ 0 h 10000"/>
              <a:gd name="connsiteX1" fmla="*/ 2924 w 10289"/>
              <a:gd name="connsiteY1" fmla="*/ 9950 h 10000"/>
              <a:gd name="connsiteX2" fmla="*/ 5207 w 10289"/>
              <a:gd name="connsiteY2" fmla="*/ 9856 h 10000"/>
              <a:gd name="connsiteX3" fmla="*/ 10289 w 10289"/>
              <a:gd name="connsiteY3" fmla="*/ 54 h 10000"/>
              <a:gd name="connsiteX4" fmla="*/ 0 w 10289"/>
              <a:gd name="connsiteY4" fmla="*/ 0 h 10000"/>
              <a:gd name="connsiteX0" fmla="*/ 0 w 10289"/>
              <a:gd name="connsiteY0" fmla="*/ 0 h 10953"/>
              <a:gd name="connsiteX1" fmla="*/ 2924 w 10289"/>
              <a:gd name="connsiteY1" fmla="*/ 9950 h 10953"/>
              <a:gd name="connsiteX2" fmla="*/ 3723 w 10289"/>
              <a:gd name="connsiteY2" fmla="*/ 10695 h 10953"/>
              <a:gd name="connsiteX3" fmla="*/ 5207 w 10289"/>
              <a:gd name="connsiteY3" fmla="*/ 9856 h 10953"/>
              <a:gd name="connsiteX4" fmla="*/ 10289 w 10289"/>
              <a:gd name="connsiteY4" fmla="*/ 54 h 10953"/>
              <a:gd name="connsiteX5" fmla="*/ 0 w 10289"/>
              <a:gd name="connsiteY5" fmla="*/ 0 h 10953"/>
              <a:gd name="connsiteX0" fmla="*/ 0 w 10289"/>
              <a:gd name="connsiteY0" fmla="*/ 0 h 11138"/>
              <a:gd name="connsiteX1" fmla="*/ 2924 w 10289"/>
              <a:gd name="connsiteY1" fmla="*/ 9950 h 11138"/>
              <a:gd name="connsiteX2" fmla="*/ 5207 w 10289"/>
              <a:gd name="connsiteY2" fmla="*/ 9856 h 11138"/>
              <a:gd name="connsiteX3" fmla="*/ 10289 w 10289"/>
              <a:gd name="connsiteY3" fmla="*/ 54 h 11138"/>
              <a:gd name="connsiteX4" fmla="*/ 0 w 10289"/>
              <a:gd name="connsiteY4" fmla="*/ 0 h 11138"/>
              <a:gd name="connsiteX0" fmla="*/ 0 w 10289"/>
              <a:gd name="connsiteY0" fmla="*/ 0 h 10669"/>
              <a:gd name="connsiteX1" fmla="*/ 2924 w 10289"/>
              <a:gd name="connsiteY1" fmla="*/ 9950 h 10669"/>
              <a:gd name="connsiteX2" fmla="*/ 5207 w 10289"/>
              <a:gd name="connsiteY2" fmla="*/ 9856 h 10669"/>
              <a:gd name="connsiteX3" fmla="*/ 10289 w 10289"/>
              <a:gd name="connsiteY3" fmla="*/ 54 h 10669"/>
              <a:gd name="connsiteX4" fmla="*/ 0 w 10289"/>
              <a:gd name="connsiteY4" fmla="*/ 0 h 10669"/>
              <a:gd name="connsiteX0" fmla="*/ 0 w 10289"/>
              <a:gd name="connsiteY0" fmla="*/ 0 h 10734"/>
              <a:gd name="connsiteX1" fmla="*/ 2924 w 10289"/>
              <a:gd name="connsiteY1" fmla="*/ 9950 h 10734"/>
              <a:gd name="connsiteX2" fmla="*/ 4455 w 10289"/>
              <a:gd name="connsiteY2" fmla="*/ 10094 h 10734"/>
              <a:gd name="connsiteX3" fmla="*/ 10289 w 10289"/>
              <a:gd name="connsiteY3" fmla="*/ 54 h 10734"/>
              <a:gd name="connsiteX4" fmla="*/ 0 w 10289"/>
              <a:gd name="connsiteY4" fmla="*/ 0 h 10734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9960"/>
              <a:gd name="connsiteX1" fmla="*/ 2924 w 10289"/>
              <a:gd name="connsiteY1" fmla="*/ 9950 h 9960"/>
              <a:gd name="connsiteX2" fmla="*/ 4166 w 10289"/>
              <a:gd name="connsiteY2" fmla="*/ 9776 h 9960"/>
              <a:gd name="connsiteX3" fmla="*/ 10289 w 10289"/>
              <a:gd name="connsiteY3" fmla="*/ 54 h 9960"/>
              <a:gd name="connsiteX4" fmla="*/ 0 w 10289"/>
              <a:gd name="connsiteY4" fmla="*/ 0 h 9960"/>
              <a:gd name="connsiteX0" fmla="*/ 0 w 10000"/>
              <a:gd name="connsiteY0" fmla="*/ 0 h 10000"/>
              <a:gd name="connsiteX1" fmla="*/ 2842 w 10000"/>
              <a:gd name="connsiteY1" fmla="*/ 9990 h 10000"/>
              <a:gd name="connsiteX2" fmla="*/ 4049 w 10000"/>
              <a:gd name="connsiteY2" fmla="*/ 9815 h 10000"/>
              <a:gd name="connsiteX3" fmla="*/ 10000 w 10000"/>
              <a:gd name="connsiteY3" fmla="*/ 54 h 10000"/>
              <a:gd name="connsiteX4" fmla="*/ 0 w 10000"/>
              <a:gd name="connsiteY4" fmla="*/ 0 h 10000"/>
              <a:gd name="connsiteX0" fmla="*/ 0 w 10000"/>
              <a:gd name="connsiteY0" fmla="*/ 0 h 10400"/>
              <a:gd name="connsiteX1" fmla="*/ 2740 w 10000"/>
              <a:gd name="connsiteY1" fmla="*/ 10397 h 10400"/>
              <a:gd name="connsiteX2" fmla="*/ 4049 w 10000"/>
              <a:gd name="connsiteY2" fmla="*/ 9815 h 10400"/>
              <a:gd name="connsiteX3" fmla="*/ 10000 w 10000"/>
              <a:gd name="connsiteY3" fmla="*/ 54 h 10400"/>
              <a:gd name="connsiteX4" fmla="*/ 0 w 10000"/>
              <a:gd name="connsiteY4" fmla="*/ 0 h 10400"/>
              <a:gd name="connsiteX0" fmla="*/ 0 w 10000"/>
              <a:gd name="connsiteY0" fmla="*/ 0 h 10419"/>
              <a:gd name="connsiteX1" fmla="*/ 2740 w 10000"/>
              <a:gd name="connsiteY1" fmla="*/ 10397 h 10419"/>
              <a:gd name="connsiteX2" fmla="*/ 3599 w 10000"/>
              <a:gd name="connsiteY2" fmla="*/ 10338 h 10419"/>
              <a:gd name="connsiteX3" fmla="*/ 10000 w 10000"/>
              <a:gd name="connsiteY3" fmla="*/ 54 h 10419"/>
              <a:gd name="connsiteX4" fmla="*/ 0 w 10000"/>
              <a:gd name="connsiteY4" fmla="*/ 0 h 10419"/>
              <a:gd name="connsiteX0" fmla="*/ 0 w 10000"/>
              <a:gd name="connsiteY0" fmla="*/ 0 h 10397"/>
              <a:gd name="connsiteX1" fmla="*/ 2740 w 10000"/>
              <a:gd name="connsiteY1" fmla="*/ 10397 h 10397"/>
              <a:gd name="connsiteX2" fmla="*/ 3599 w 10000"/>
              <a:gd name="connsiteY2" fmla="*/ 10338 h 10397"/>
              <a:gd name="connsiteX3" fmla="*/ 10000 w 10000"/>
              <a:gd name="connsiteY3" fmla="*/ 54 h 10397"/>
              <a:gd name="connsiteX4" fmla="*/ 0 w 10000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75"/>
              <a:gd name="connsiteY0" fmla="*/ 0 h 10310"/>
              <a:gd name="connsiteX1" fmla="*/ 2801 w 10675"/>
              <a:gd name="connsiteY1" fmla="*/ 10310 h 10310"/>
              <a:gd name="connsiteX2" fmla="*/ 3660 w 10675"/>
              <a:gd name="connsiteY2" fmla="*/ 10251 h 10310"/>
              <a:gd name="connsiteX3" fmla="*/ 10675 w 10675"/>
              <a:gd name="connsiteY3" fmla="*/ 25 h 10310"/>
              <a:gd name="connsiteX4" fmla="*/ 0 w 10675"/>
              <a:gd name="connsiteY4" fmla="*/ 0 h 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5" h="10310">
                <a:moveTo>
                  <a:pt x="0" y="0"/>
                </a:moveTo>
                <a:cubicBezTo>
                  <a:pt x="3109" y="3835"/>
                  <a:pt x="2511" y="6378"/>
                  <a:pt x="2801" y="10310"/>
                </a:cubicBezTo>
                <a:cubicBezTo>
                  <a:pt x="3337" y="10277"/>
                  <a:pt x="2862" y="10312"/>
                  <a:pt x="3660" y="10251"/>
                </a:cubicBezTo>
                <a:cubicBezTo>
                  <a:pt x="5139" y="5189"/>
                  <a:pt x="6996" y="3438"/>
                  <a:pt x="10675" y="25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75000">
                <a:srgbClr val="7BE5CA"/>
              </a:gs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grpSp>
        <p:nvGrpSpPr>
          <p:cNvPr id="76808" name="Group 4"/>
          <p:cNvGrpSpPr>
            <a:grpSpLocks/>
          </p:cNvGrpSpPr>
          <p:nvPr/>
        </p:nvGrpSpPr>
        <p:grpSpPr bwMode="auto">
          <a:xfrm>
            <a:off x="1328738" y="3152775"/>
            <a:ext cx="2317750" cy="2333625"/>
            <a:chOff x="272609" y="3015788"/>
            <a:chExt cx="2317750" cy="2333625"/>
          </a:xfrm>
        </p:grpSpPr>
        <p:sp>
          <p:nvSpPr>
            <p:cNvPr id="76962" name="Rectangle 4"/>
            <p:cNvSpPr>
              <a:spLocks noChangeArrowheads="1"/>
            </p:cNvSpPr>
            <p:nvPr/>
          </p:nvSpPr>
          <p:spPr bwMode="auto">
            <a:xfrm>
              <a:off x="272609" y="3015788"/>
              <a:ext cx="2317750" cy="23336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3" name="Oval 5"/>
            <p:cNvSpPr>
              <a:spLocks noChangeArrowheads="1"/>
            </p:cNvSpPr>
            <p:nvPr/>
          </p:nvSpPr>
          <p:spPr bwMode="auto">
            <a:xfrm>
              <a:off x="398021" y="3068176"/>
              <a:ext cx="2095500" cy="6048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4" name="Text Box 108"/>
            <p:cNvSpPr txBox="1">
              <a:spLocks noChangeArrowheads="1"/>
            </p:cNvSpPr>
            <p:nvPr/>
          </p:nvSpPr>
          <p:spPr bwMode="auto">
            <a:xfrm>
              <a:off x="526609" y="3225338"/>
              <a:ext cx="1863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000000"/>
                  </a:solidFill>
                </a:rPr>
                <a:t>routing algorithm</a:t>
              </a:r>
            </a:p>
          </p:txBody>
        </p:sp>
        <p:sp>
          <p:nvSpPr>
            <p:cNvPr id="76965" name="Rectangle 109"/>
            <p:cNvSpPr>
              <a:spLocks noChangeArrowheads="1"/>
            </p:cNvSpPr>
            <p:nvPr/>
          </p:nvSpPr>
          <p:spPr bwMode="auto">
            <a:xfrm>
              <a:off x="451996" y="3973051"/>
              <a:ext cx="2005013" cy="1279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6966" name="Text Box 110"/>
            <p:cNvSpPr txBox="1">
              <a:spLocks noChangeArrowheads="1"/>
            </p:cNvSpPr>
            <p:nvPr/>
          </p:nvSpPr>
          <p:spPr bwMode="auto">
            <a:xfrm>
              <a:off x="532959" y="3925426"/>
              <a:ext cx="18589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local forwarding table</a:t>
              </a:r>
            </a:p>
          </p:txBody>
        </p:sp>
        <p:sp>
          <p:nvSpPr>
            <p:cNvPr id="76967" name="Text Box 111"/>
            <p:cNvSpPr txBox="1">
              <a:spLocks noChangeArrowheads="1"/>
            </p:cNvSpPr>
            <p:nvPr/>
          </p:nvSpPr>
          <p:spPr bwMode="auto">
            <a:xfrm>
              <a:off x="415484" y="4173076"/>
              <a:ext cx="1212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000000"/>
                  </a:solidFill>
                </a:rPr>
                <a:t>header value</a:t>
              </a:r>
            </a:p>
          </p:txBody>
        </p:sp>
        <p:sp>
          <p:nvSpPr>
            <p:cNvPr id="76968" name="Text Box 112"/>
            <p:cNvSpPr txBox="1">
              <a:spLocks noChangeArrowheads="1"/>
            </p:cNvSpPr>
            <p:nvPr/>
          </p:nvSpPr>
          <p:spPr bwMode="auto">
            <a:xfrm>
              <a:off x="1482284" y="4174663"/>
              <a:ext cx="1041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000000"/>
                  </a:solidFill>
                </a:rPr>
                <a:t>output link</a:t>
              </a:r>
            </a:p>
          </p:txBody>
        </p:sp>
        <p:sp>
          <p:nvSpPr>
            <p:cNvPr id="76969" name="Line 113"/>
            <p:cNvSpPr>
              <a:spLocks noChangeShapeType="1"/>
            </p:cNvSpPr>
            <p:nvPr/>
          </p:nvSpPr>
          <p:spPr bwMode="auto">
            <a:xfrm>
              <a:off x="1580709" y="4185776"/>
              <a:ext cx="7937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70" name="Text Box 114"/>
            <p:cNvSpPr txBox="1">
              <a:spLocks noChangeArrowheads="1"/>
            </p:cNvSpPr>
            <p:nvPr/>
          </p:nvSpPr>
          <p:spPr bwMode="auto">
            <a:xfrm>
              <a:off x="1071121" y="4457238"/>
              <a:ext cx="5207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200">
                  <a:solidFill>
                    <a:srgbClr val="000000"/>
                  </a:solidFill>
                </a:rPr>
                <a:t>0100</a:t>
              </a:r>
            </a:p>
            <a:p>
              <a:pPr algn="r" eaLnBrk="1" hangingPunct="1"/>
              <a:r>
                <a:rPr lang="en-US" altLang="en-US" sz="1200">
                  <a:solidFill>
                    <a:srgbClr val="000000"/>
                  </a:solidFill>
                </a:rPr>
                <a:t>0101</a:t>
              </a:r>
            </a:p>
            <a:p>
              <a:pPr algn="r" eaLnBrk="1" hangingPunct="1"/>
              <a:r>
                <a:rPr lang="en-US" altLang="en-US" sz="1200">
                  <a:solidFill>
                    <a:srgbClr val="000000"/>
                  </a:solidFill>
                </a:rPr>
                <a:t>0111</a:t>
              </a:r>
            </a:p>
            <a:p>
              <a:pPr algn="r" eaLnBrk="1" hangingPunct="1"/>
              <a:r>
                <a:rPr lang="en-US" altLang="en-US" sz="1200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76971" name="Text Box 115"/>
            <p:cNvSpPr txBox="1">
              <a:spLocks noChangeArrowheads="1"/>
            </p:cNvSpPr>
            <p:nvPr/>
          </p:nvSpPr>
          <p:spPr bwMode="auto">
            <a:xfrm>
              <a:off x="1596584" y="4457238"/>
              <a:ext cx="268287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3</a:t>
              </a:r>
            </a:p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alt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972" name="Line 116"/>
            <p:cNvSpPr>
              <a:spLocks noChangeShapeType="1"/>
            </p:cNvSpPr>
            <p:nvPr/>
          </p:nvSpPr>
          <p:spPr bwMode="auto">
            <a:xfrm>
              <a:off x="451996" y="444295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73" name="Line 117"/>
            <p:cNvSpPr>
              <a:spLocks noChangeShapeType="1"/>
            </p:cNvSpPr>
            <p:nvPr/>
          </p:nvSpPr>
          <p:spPr bwMode="auto">
            <a:xfrm>
              <a:off x="444059" y="419530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74" name="AutoShape 118"/>
            <p:cNvSpPr>
              <a:spLocks noChangeArrowheads="1"/>
            </p:cNvSpPr>
            <p:nvPr/>
          </p:nvSpPr>
          <p:spPr bwMode="auto">
            <a:xfrm rot="5400000">
              <a:off x="1350521" y="3680951"/>
              <a:ext cx="241300" cy="27305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76809" name="Group 3"/>
          <p:cNvGrpSpPr>
            <a:grpSpLocks/>
          </p:cNvGrpSpPr>
          <p:nvPr/>
        </p:nvGrpSpPr>
        <p:grpSpPr bwMode="auto">
          <a:xfrm>
            <a:off x="3200400" y="3632200"/>
            <a:ext cx="4745038" cy="2989263"/>
            <a:chOff x="2088829" y="3641726"/>
            <a:chExt cx="4743771" cy="2989155"/>
          </a:xfrm>
        </p:grpSpPr>
        <p:sp>
          <p:nvSpPr>
            <p:cNvPr id="76812" name="Freeform 2"/>
            <p:cNvSpPr>
              <a:spLocks/>
            </p:cNvSpPr>
            <p:nvPr/>
          </p:nvSpPr>
          <p:spPr bwMode="auto">
            <a:xfrm>
              <a:off x="3894138" y="4260851"/>
              <a:ext cx="2847975" cy="1481138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Freeform 6"/>
            <p:cNvSpPr>
              <a:spLocks/>
            </p:cNvSpPr>
            <p:nvPr/>
          </p:nvSpPr>
          <p:spPr bwMode="auto">
            <a:xfrm>
              <a:off x="4532313" y="4564063"/>
              <a:ext cx="542925" cy="2952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814" name="Group 7"/>
            <p:cNvGrpSpPr>
              <a:grpSpLocks/>
            </p:cNvGrpSpPr>
            <p:nvPr/>
          </p:nvGrpSpPr>
          <p:grpSpPr bwMode="auto">
            <a:xfrm>
              <a:off x="4038600" y="4738688"/>
              <a:ext cx="501650" cy="233363"/>
              <a:chOff x="3600" y="219"/>
              <a:chExt cx="360" cy="175"/>
            </a:xfrm>
          </p:grpSpPr>
          <p:sp>
            <p:nvSpPr>
              <p:cNvPr id="76949" name="Oval 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50" name="Line 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51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52" name="Rectangle 1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53" name="Oval 12"/>
              <p:cNvSpPr>
                <a:spLocks noChangeArrowheads="1"/>
              </p:cNvSpPr>
              <p:nvPr/>
            </p:nvSpPr>
            <p:spPr bwMode="auto">
              <a:xfrm>
                <a:off x="3603" y="219"/>
                <a:ext cx="354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54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5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60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61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55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5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57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58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5" name="Group 21"/>
            <p:cNvGrpSpPr>
              <a:grpSpLocks/>
            </p:cNvGrpSpPr>
            <p:nvPr/>
          </p:nvGrpSpPr>
          <p:grpSpPr bwMode="auto">
            <a:xfrm>
              <a:off x="4391025" y="5376863"/>
              <a:ext cx="501650" cy="233363"/>
              <a:chOff x="3600" y="219"/>
              <a:chExt cx="360" cy="175"/>
            </a:xfrm>
          </p:grpSpPr>
          <p:sp>
            <p:nvSpPr>
              <p:cNvPr id="76936" name="Oval 22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37" name="Line 23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38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39" name="Rectangle 25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40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41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4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7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8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42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43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4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45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6" name="Group 35"/>
            <p:cNvGrpSpPr>
              <a:grpSpLocks/>
            </p:cNvGrpSpPr>
            <p:nvPr/>
          </p:nvGrpSpPr>
          <p:grpSpPr bwMode="auto">
            <a:xfrm>
              <a:off x="5065713" y="4433888"/>
              <a:ext cx="501650" cy="233363"/>
              <a:chOff x="3600" y="219"/>
              <a:chExt cx="360" cy="175"/>
            </a:xfrm>
          </p:grpSpPr>
          <p:sp>
            <p:nvSpPr>
              <p:cNvPr id="76923" name="Oval 36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24" name="Line 37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25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26" name="Rectangle 39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27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28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33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4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5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29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3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1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32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7" name="Group 49"/>
            <p:cNvGrpSpPr>
              <a:grpSpLocks/>
            </p:cNvGrpSpPr>
            <p:nvPr/>
          </p:nvGrpSpPr>
          <p:grpSpPr bwMode="auto">
            <a:xfrm>
              <a:off x="4987925" y="5099051"/>
              <a:ext cx="500063" cy="233363"/>
              <a:chOff x="3600" y="219"/>
              <a:chExt cx="360" cy="175"/>
            </a:xfrm>
          </p:grpSpPr>
          <p:sp>
            <p:nvSpPr>
              <p:cNvPr id="76910" name="Oval 50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911" name="Line 51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12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13" name="Rectangle 53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14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6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15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2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1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22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16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1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8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19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8" name="Group 63"/>
            <p:cNvGrpSpPr>
              <a:grpSpLocks/>
            </p:cNvGrpSpPr>
            <p:nvPr/>
          </p:nvGrpSpPr>
          <p:grpSpPr bwMode="auto">
            <a:xfrm>
              <a:off x="5622925" y="5395913"/>
              <a:ext cx="501650" cy="233363"/>
              <a:chOff x="3600" y="219"/>
              <a:chExt cx="360" cy="175"/>
            </a:xfrm>
          </p:grpSpPr>
          <p:sp>
            <p:nvSpPr>
              <p:cNvPr id="76897" name="Oval 64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98" name="Line 65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9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00" name="Rectangle 67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01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902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907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8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9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903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904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5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06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819" name="Group 77"/>
            <p:cNvGrpSpPr>
              <a:grpSpLocks/>
            </p:cNvGrpSpPr>
            <p:nvPr/>
          </p:nvGrpSpPr>
          <p:grpSpPr bwMode="auto">
            <a:xfrm>
              <a:off x="6067425" y="4740276"/>
              <a:ext cx="501650" cy="233363"/>
              <a:chOff x="3600" y="219"/>
              <a:chExt cx="360" cy="175"/>
            </a:xfrm>
          </p:grpSpPr>
          <p:sp>
            <p:nvSpPr>
              <p:cNvPr id="76884" name="Oval 7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5" name="Line 7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6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7" name="Rectangle 8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88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889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6894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5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6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6890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6891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2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93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820" name="Freeform 91"/>
            <p:cNvSpPr>
              <a:spLocks/>
            </p:cNvSpPr>
            <p:nvPr/>
          </p:nvSpPr>
          <p:spPr bwMode="auto">
            <a:xfrm>
              <a:off x="5573713" y="4557713"/>
              <a:ext cx="504825" cy="307975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Freeform 92"/>
            <p:cNvSpPr>
              <a:spLocks/>
            </p:cNvSpPr>
            <p:nvPr/>
          </p:nvSpPr>
          <p:spPr bwMode="auto">
            <a:xfrm>
              <a:off x="4508500" y="4949826"/>
              <a:ext cx="481013" cy="238125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2" name="Freeform 93"/>
            <p:cNvSpPr>
              <a:spLocks/>
            </p:cNvSpPr>
            <p:nvPr/>
          </p:nvSpPr>
          <p:spPr bwMode="auto">
            <a:xfrm>
              <a:off x="5456238" y="4926013"/>
              <a:ext cx="628650" cy="247650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3" name="Freeform 94"/>
            <p:cNvSpPr>
              <a:spLocks/>
            </p:cNvSpPr>
            <p:nvPr/>
          </p:nvSpPr>
          <p:spPr bwMode="auto">
            <a:xfrm>
              <a:off x="6122988" y="4979988"/>
              <a:ext cx="206375" cy="508000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4" name="Freeform 95"/>
            <p:cNvSpPr>
              <a:spLocks/>
            </p:cNvSpPr>
            <p:nvPr/>
          </p:nvSpPr>
          <p:spPr bwMode="auto">
            <a:xfrm>
              <a:off x="4887913" y="5513388"/>
              <a:ext cx="736600" cy="74613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5" name="Freeform 96"/>
            <p:cNvSpPr>
              <a:spLocks/>
            </p:cNvSpPr>
            <p:nvPr/>
          </p:nvSpPr>
          <p:spPr bwMode="auto">
            <a:xfrm>
              <a:off x="4351338" y="4973638"/>
              <a:ext cx="193675" cy="425450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6" name="Text Box 100"/>
            <p:cNvSpPr txBox="1">
              <a:spLocks noChangeArrowheads="1"/>
            </p:cNvSpPr>
            <p:nvPr/>
          </p:nvSpPr>
          <p:spPr bwMode="auto">
            <a:xfrm>
              <a:off x="4440876" y="4483071"/>
              <a:ext cx="311067" cy="3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76827" name="Text Box 101"/>
            <p:cNvSpPr txBox="1">
              <a:spLocks noChangeArrowheads="1"/>
            </p:cNvSpPr>
            <p:nvPr/>
          </p:nvSpPr>
          <p:spPr bwMode="auto">
            <a:xfrm>
              <a:off x="4378980" y="4897394"/>
              <a:ext cx="296783" cy="3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6828" name="Text Box 102"/>
            <p:cNvSpPr txBox="1">
              <a:spLocks noChangeArrowheads="1"/>
            </p:cNvSpPr>
            <p:nvPr/>
          </p:nvSpPr>
          <p:spPr bwMode="auto">
            <a:xfrm>
              <a:off x="4128222" y="4970416"/>
              <a:ext cx="296783" cy="3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3</a:t>
              </a:r>
            </a:p>
          </p:txBody>
        </p:sp>
        <p:grpSp>
          <p:nvGrpSpPr>
            <p:cNvPr id="76829" name="Group 1"/>
            <p:cNvGrpSpPr>
              <a:grpSpLocks/>
            </p:cNvGrpSpPr>
            <p:nvPr/>
          </p:nvGrpSpPr>
          <p:grpSpPr bwMode="auto">
            <a:xfrm rot="-2012368">
              <a:off x="2645158" y="5398104"/>
              <a:ext cx="1447800" cy="274638"/>
              <a:chOff x="2436813" y="4587876"/>
              <a:chExt cx="1447800" cy="274638"/>
            </a:xfrm>
          </p:grpSpPr>
          <p:sp>
            <p:nvSpPr>
              <p:cNvPr id="76879" name="Rectangle 97"/>
              <p:cNvSpPr>
                <a:spLocks noChangeArrowheads="1"/>
              </p:cNvSpPr>
              <p:nvPr/>
            </p:nvSpPr>
            <p:spPr bwMode="auto">
              <a:xfrm>
                <a:off x="2461850" y="4583083"/>
                <a:ext cx="1155391" cy="23811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0" name="Rectangle 98"/>
              <p:cNvSpPr>
                <a:spLocks noChangeArrowheads="1"/>
              </p:cNvSpPr>
              <p:nvPr/>
            </p:nvSpPr>
            <p:spPr bwMode="auto">
              <a:xfrm>
                <a:off x="2437928" y="4606491"/>
                <a:ext cx="1147455" cy="238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1" name="Line 99"/>
              <p:cNvSpPr>
                <a:spLocks noChangeShapeType="1"/>
              </p:cNvSpPr>
              <p:nvPr/>
            </p:nvSpPr>
            <p:spPr bwMode="auto">
              <a:xfrm>
                <a:off x="3462418" y="4739659"/>
                <a:ext cx="42216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2" name="Rectangle 104"/>
              <p:cNvSpPr>
                <a:spLocks noChangeArrowheads="1"/>
              </p:cNvSpPr>
              <p:nvPr/>
            </p:nvSpPr>
            <p:spPr bwMode="auto">
              <a:xfrm>
                <a:off x="3067594" y="4610052"/>
                <a:ext cx="426923" cy="2397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83" name="Text Box 105"/>
              <p:cNvSpPr txBox="1">
                <a:spLocks noChangeArrowheads="1"/>
              </p:cNvSpPr>
              <p:nvPr/>
            </p:nvSpPr>
            <p:spPr bwMode="auto">
              <a:xfrm rot="289934">
                <a:off x="3019653" y="4584228"/>
                <a:ext cx="520561" cy="274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200">
                    <a:solidFill>
                      <a:srgbClr val="000000"/>
                    </a:solidFill>
                  </a:rPr>
                  <a:t>0111</a:t>
                </a:r>
              </a:p>
            </p:txBody>
          </p:sp>
        </p:grpSp>
        <p:sp>
          <p:nvSpPr>
            <p:cNvPr id="76830" name="Text Box 106"/>
            <p:cNvSpPr txBox="1">
              <a:spLocks noChangeArrowheads="1"/>
            </p:cNvSpPr>
            <p:nvPr/>
          </p:nvSpPr>
          <p:spPr bwMode="auto">
            <a:xfrm>
              <a:off x="2088829" y="6046702"/>
              <a:ext cx="2339350" cy="58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dest address in arriving</a:t>
              </a:r>
            </a:p>
            <a:p>
              <a:pPr eaLnBrk="1" hangingPunct="1"/>
              <a:r>
                <a:rPr lang="en-US" altLang="en-US" sz="1600">
                  <a:solidFill>
                    <a:srgbClr val="000000"/>
                  </a:solidFill>
                </a:rPr>
                <a:t>packet</a:t>
              </a:r>
              <a:r>
                <a:rPr lang="ja-JP" altLang="en-US" sz="1600">
                  <a:solidFill>
                    <a:srgbClr val="000000"/>
                  </a:solidFill>
                </a:rPr>
                <a:t>’</a:t>
              </a:r>
              <a:r>
                <a:rPr lang="en-US" altLang="ja-JP" sz="1600">
                  <a:solidFill>
                    <a:srgbClr val="000000"/>
                  </a:solidFill>
                </a:rPr>
                <a:t>s header</a:t>
              </a:r>
              <a:endParaRPr lang="en-US" altLang="en-US" sz="1600">
                <a:solidFill>
                  <a:srgbClr val="000000"/>
                </a:solidFill>
              </a:endParaRPr>
            </a:p>
          </p:txBody>
        </p:sp>
        <p:sp>
          <p:nvSpPr>
            <p:cNvPr id="76831" name="Line 107"/>
            <p:cNvSpPr>
              <a:spLocks noChangeShapeType="1"/>
            </p:cNvSpPr>
            <p:nvPr/>
          </p:nvSpPr>
          <p:spPr bwMode="auto">
            <a:xfrm flipH="1">
              <a:off x="2626848" y="4873581"/>
              <a:ext cx="1407736" cy="914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Line 119"/>
            <p:cNvSpPr>
              <a:spLocks noChangeShapeType="1"/>
            </p:cNvSpPr>
            <p:nvPr/>
          </p:nvSpPr>
          <p:spPr bwMode="auto">
            <a:xfrm flipH="1" flipV="1">
              <a:off x="3588616" y="5648254"/>
              <a:ext cx="22219" cy="45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120"/>
            <p:cNvSpPr>
              <a:spLocks/>
            </p:cNvSpPr>
            <p:nvPr/>
          </p:nvSpPr>
          <p:spPr bwMode="auto">
            <a:xfrm>
              <a:off x="3757473" y="4834039"/>
              <a:ext cx="1041539" cy="336504"/>
            </a:xfrm>
            <a:custGeom>
              <a:avLst/>
              <a:gdLst>
                <a:gd name="T0" fmla="*/ 0 w 10844"/>
                <a:gd name="T1" fmla="*/ 2147483647 h 14797"/>
                <a:gd name="T2" fmla="*/ 2147483647 w 10844"/>
                <a:gd name="T3" fmla="*/ 2147483647 h 14797"/>
                <a:gd name="T4" fmla="*/ 2147483647 w 10844"/>
                <a:gd name="T5" fmla="*/ 2147483647 h 14797"/>
                <a:gd name="T6" fmla="*/ 0 60000 65536"/>
                <a:gd name="T7" fmla="*/ 0 60000 65536"/>
                <a:gd name="T8" fmla="*/ 0 60000 65536"/>
                <a:gd name="T9" fmla="*/ 0 w 10844"/>
                <a:gd name="T10" fmla="*/ 0 h 14797"/>
                <a:gd name="T11" fmla="*/ 10844 w 10844"/>
                <a:gd name="T12" fmla="*/ 14797 h 14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44" h="14797">
                  <a:moveTo>
                    <a:pt x="0" y="14797"/>
                  </a:moveTo>
                  <a:cubicBezTo>
                    <a:pt x="2168" y="9517"/>
                    <a:pt x="5654" y="-1331"/>
                    <a:pt x="7042" y="135"/>
                  </a:cubicBezTo>
                  <a:cubicBezTo>
                    <a:pt x="8563" y="1950"/>
                    <a:pt x="9984" y="6698"/>
                    <a:pt x="10844" y="9978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Freeform 121"/>
            <p:cNvSpPr>
              <a:spLocks/>
            </p:cNvSpPr>
            <p:nvPr/>
          </p:nvSpPr>
          <p:spPr bwMode="auto">
            <a:xfrm flipH="1">
              <a:off x="6254750" y="4370388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Freeform 122"/>
            <p:cNvSpPr>
              <a:spLocks/>
            </p:cNvSpPr>
            <p:nvPr/>
          </p:nvSpPr>
          <p:spPr bwMode="auto">
            <a:xfrm flipH="1">
              <a:off x="5243513" y="4086226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Freeform 123"/>
            <p:cNvSpPr>
              <a:spLocks/>
            </p:cNvSpPr>
            <p:nvPr/>
          </p:nvSpPr>
          <p:spPr bwMode="auto">
            <a:xfrm flipH="1" flipV="1">
              <a:off x="5911850" y="5632451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Freeform 124"/>
            <p:cNvSpPr>
              <a:spLocks/>
            </p:cNvSpPr>
            <p:nvPr/>
          </p:nvSpPr>
          <p:spPr bwMode="auto">
            <a:xfrm flipH="1" flipV="1">
              <a:off x="4562475" y="5616576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125"/>
            <p:cNvSpPr>
              <a:spLocks/>
            </p:cNvSpPr>
            <p:nvPr/>
          </p:nvSpPr>
          <p:spPr bwMode="auto">
            <a:xfrm flipH="1" flipV="1">
              <a:off x="5202238" y="5324476"/>
              <a:ext cx="542925" cy="45243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39" name="Group 126"/>
            <p:cNvGrpSpPr>
              <a:grpSpLocks/>
            </p:cNvGrpSpPr>
            <p:nvPr/>
          </p:nvGrpSpPr>
          <p:grpSpPr bwMode="auto">
            <a:xfrm>
              <a:off x="5251450" y="3641726"/>
              <a:ext cx="550863" cy="452438"/>
              <a:chOff x="2886" y="1668"/>
              <a:chExt cx="347" cy="285"/>
            </a:xfrm>
          </p:grpSpPr>
          <p:sp>
            <p:nvSpPr>
              <p:cNvPr id="76872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3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4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75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6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7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8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0" name="Group 134"/>
            <p:cNvGrpSpPr>
              <a:grpSpLocks/>
            </p:cNvGrpSpPr>
            <p:nvPr/>
          </p:nvGrpSpPr>
          <p:grpSpPr bwMode="auto">
            <a:xfrm>
              <a:off x="6264275" y="3914776"/>
              <a:ext cx="550863" cy="452438"/>
              <a:chOff x="2886" y="1668"/>
              <a:chExt cx="347" cy="285"/>
            </a:xfrm>
          </p:grpSpPr>
          <p:sp>
            <p:nvSpPr>
              <p:cNvPr id="76865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6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7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8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9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0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1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1" name="Group 142"/>
            <p:cNvGrpSpPr>
              <a:grpSpLocks/>
            </p:cNvGrpSpPr>
            <p:nvPr/>
          </p:nvGrpSpPr>
          <p:grpSpPr bwMode="auto">
            <a:xfrm>
              <a:off x="5894388" y="5991226"/>
              <a:ext cx="550863" cy="452438"/>
              <a:chOff x="2886" y="1668"/>
              <a:chExt cx="347" cy="285"/>
            </a:xfrm>
          </p:grpSpPr>
          <p:sp>
            <p:nvSpPr>
              <p:cNvPr id="76858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9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0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61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2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3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4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2" name="Group 150"/>
            <p:cNvGrpSpPr>
              <a:grpSpLocks/>
            </p:cNvGrpSpPr>
            <p:nvPr/>
          </p:nvGrpSpPr>
          <p:grpSpPr bwMode="auto">
            <a:xfrm>
              <a:off x="5199063" y="5772151"/>
              <a:ext cx="550863" cy="452438"/>
              <a:chOff x="2886" y="1668"/>
              <a:chExt cx="347" cy="285"/>
            </a:xfrm>
          </p:grpSpPr>
          <p:sp>
            <p:nvSpPr>
              <p:cNvPr id="76851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2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3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54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5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6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7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843" name="Group 158"/>
            <p:cNvGrpSpPr>
              <a:grpSpLocks/>
            </p:cNvGrpSpPr>
            <p:nvPr/>
          </p:nvGrpSpPr>
          <p:grpSpPr bwMode="auto">
            <a:xfrm>
              <a:off x="4543425" y="5964238"/>
              <a:ext cx="550863" cy="452438"/>
              <a:chOff x="2886" y="1668"/>
              <a:chExt cx="347" cy="285"/>
            </a:xfrm>
          </p:grpSpPr>
          <p:sp>
            <p:nvSpPr>
              <p:cNvPr id="76844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5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6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76847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8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9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0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76810" name="Straight Connector 421888"/>
          <p:cNvCxnSpPr>
            <a:cxnSpLocks noChangeShapeType="1"/>
          </p:cNvCxnSpPr>
          <p:nvPr/>
        </p:nvCxnSpPr>
        <p:spPr bwMode="auto">
          <a:xfrm>
            <a:off x="2197100" y="2743200"/>
            <a:ext cx="2095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Straight Connector 421894"/>
          <p:cNvCxnSpPr>
            <a:cxnSpLocks noChangeShapeType="1"/>
          </p:cNvCxnSpPr>
          <p:nvPr/>
        </p:nvCxnSpPr>
        <p:spPr bwMode="auto">
          <a:xfrm flipH="1">
            <a:off x="3503613" y="2444750"/>
            <a:ext cx="1943100" cy="171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264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8636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80963"/>
            <a:ext cx="7772400" cy="1143000"/>
          </a:xfrm>
        </p:spPr>
        <p:txBody>
          <a:bodyPr/>
          <a:lstStyle/>
          <a:p>
            <a:pPr rtl="1" eaLnBrk="1" hangingPunct="1"/>
            <a:r>
              <a:rPr lang="fa-IR" altLang="en-US" smtClean="0"/>
              <a:t>گم شدن و تاخیر چگونه رخ می دهد</a:t>
            </a:r>
            <a:endParaRPr lang="en-US" altLang="en-US" sz="4800" smtClean="0"/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4038" y="1092200"/>
            <a:ext cx="8564562" cy="2114550"/>
          </a:xfrm>
        </p:spPr>
        <p:txBody>
          <a:bodyPr/>
          <a:lstStyle/>
          <a:p>
            <a:pPr algn="r" rtl="1" eaLnBrk="1" hangingPunct="1">
              <a:buFont typeface="Wingdings" panose="05000000000000000000" pitchFamily="2" charset="2"/>
              <a:buNone/>
            </a:pPr>
            <a:r>
              <a:rPr lang="fa-IR" altLang="en-US" smtClean="0"/>
              <a:t>صف بسته ها در بافر روتر است </a:t>
            </a:r>
            <a:endParaRPr lang="en-US" altLang="en-US" sz="2400" smtClean="0"/>
          </a:p>
          <a:p>
            <a:pPr algn="r" rtl="1" eaLnBrk="1" hangingPunct="1">
              <a:buSzPct val="75000"/>
            </a:pPr>
            <a:r>
              <a:rPr lang="fa-IR" altLang="en-US" sz="2400" smtClean="0">
                <a:solidFill>
                  <a:srgbClr val="CC0000"/>
                </a:solidFill>
              </a:rPr>
              <a:t>بسته های رسیده به صف خروجی منتقل میشوند و منتظر نوبت میشوند</a:t>
            </a:r>
            <a:endParaRPr lang="en-US" altLang="en-US" sz="2400" smtClean="0">
              <a:solidFill>
                <a:srgbClr val="CC0000"/>
              </a:solidFill>
            </a:endParaRPr>
          </a:p>
        </p:txBody>
      </p:sp>
      <p:sp>
        <p:nvSpPr>
          <p:cNvPr id="108549" name="Oval 6"/>
          <p:cNvSpPr>
            <a:spLocks noChangeArrowheads="1"/>
          </p:cNvSpPr>
          <p:nvPr/>
        </p:nvSpPr>
        <p:spPr bwMode="auto">
          <a:xfrm>
            <a:off x="2339975" y="4614863"/>
            <a:ext cx="1198563" cy="36988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0" name="Rectangle 7"/>
          <p:cNvSpPr>
            <a:spLocks noChangeArrowheads="1"/>
          </p:cNvSpPr>
          <p:nvPr/>
        </p:nvSpPr>
        <p:spPr bwMode="auto">
          <a:xfrm>
            <a:off x="2339975" y="4546600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1" name="Oval 8"/>
          <p:cNvSpPr>
            <a:spLocks noChangeArrowheads="1"/>
          </p:cNvSpPr>
          <p:nvPr/>
        </p:nvSpPr>
        <p:spPr bwMode="auto">
          <a:xfrm>
            <a:off x="2349500" y="4318000"/>
            <a:ext cx="1198563" cy="43021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8552" name="Group 9"/>
          <p:cNvGrpSpPr>
            <a:grpSpLocks/>
          </p:cNvGrpSpPr>
          <p:nvPr/>
        </p:nvGrpSpPr>
        <p:grpSpPr bwMode="auto">
          <a:xfrm>
            <a:off x="2695575" y="4348163"/>
            <a:ext cx="498475" cy="119062"/>
            <a:chOff x="2208" y="2184"/>
            <a:chExt cx="176" cy="69"/>
          </a:xfrm>
        </p:grpSpPr>
        <p:grpSp>
          <p:nvGrpSpPr>
            <p:cNvPr id="108599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8604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5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6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600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8601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2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603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8553" name="Oval 18"/>
          <p:cNvSpPr>
            <a:spLocks noChangeArrowheads="1"/>
          </p:cNvSpPr>
          <p:nvPr/>
        </p:nvSpPr>
        <p:spPr bwMode="auto">
          <a:xfrm>
            <a:off x="5435600" y="4633913"/>
            <a:ext cx="1198563" cy="369887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4" name="Line 19"/>
          <p:cNvSpPr>
            <a:spLocks noChangeShapeType="1"/>
          </p:cNvSpPr>
          <p:nvPr/>
        </p:nvSpPr>
        <p:spPr bwMode="auto">
          <a:xfrm>
            <a:off x="5445125" y="461327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20"/>
          <p:cNvSpPr>
            <a:spLocks noChangeArrowheads="1"/>
          </p:cNvSpPr>
          <p:nvPr/>
        </p:nvSpPr>
        <p:spPr bwMode="auto">
          <a:xfrm>
            <a:off x="5445125" y="4575175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6" name="Oval 21"/>
          <p:cNvSpPr>
            <a:spLocks noChangeArrowheads="1"/>
          </p:cNvSpPr>
          <p:nvPr/>
        </p:nvSpPr>
        <p:spPr bwMode="auto">
          <a:xfrm>
            <a:off x="5454650" y="4346575"/>
            <a:ext cx="1198563" cy="430213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57" name="Line 24"/>
          <p:cNvSpPr>
            <a:spLocks noChangeShapeType="1"/>
          </p:cNvSpPr>
          <p:nvPr/>
        </p:nvSpPr>
        <p:spPr bwMode="auto">
          <a:xfrm>
            <a:off x="1609725" y="4252913"/>
            <a:ext cx="735013" cy="365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Line 25"/>
          <p:cNvSpPr>
            <a:spLocks noChangeShapeType="1"/>
          </p:cNvSpPr>
          <p:nvPr/>
        </p:nvSpPr>
        <p:spPr bwMode="auto">
          <a:xfrm flipV="1">
            <a:off x="1812925" y="4786313"/>
            <a:ext cx="528638" cy="539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Line 26"/>
          <p:cNvSpPr>
            <a:spLocks noChangeShapeType="1"/>
          </p:cNvSpPr>
          <p:nvPr/>
        </p:nvSpPr>
        <p:spPr bwMode="auto">
          <a:xfrm>
            <a:off x="3533775" y="4672013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Rectangle 40"/>
          <p:cNvSpPr>
            <a:spLocks noChangeArrowheads="1"/>
          </p:cNvSpPr>
          <p:nvPr/>
        </p:nvSpPr>
        <p:spPr bwMode="auto">
          <a:xfrm>
            <a:off x="3200400" y="454342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61" name="Rectangle 41"/>
          <p:cNvSpPr>
            <a:spLocks noChangeArrowheads="1"/>
          </p:cNvSpPr>
          <p:nvPr/>
        </p:nvSpPr>
        <p:spPr bwMode="auto">
          <a:xfrm>
            <a:off x="3362325" y="454342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62" name="Rectangle 42"/>
          <p:cNvSpPr>
            <a:spLocks noChangeArrowheads="1"/>
          </p:cNvSpPr>
          <p:nvPr/>
        </p:nvSpPr>
        <p:spPr bwMode="auto">
          <a:xfrm>
            <a:off x="2341563" y="472281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63" name="Line 44"/>
          <p:cNvSpPr>
            <a:spLocks noChangeShapeType="1"/>
          </p:cNvSpPr>
          <p:nvPr/>
        </p:nvSpPr>
        <p:spPr bwMode="auto">
          <a:xfrm>
            <a:off x="2354263" y="4673600"/>
            <a:ext cx="24288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Line 45"/>
          <p:cNvSpPr>
            <a:spLocks noChangeShapeType="1"/>
          </p:cNvSpPr>
          <p:nvPr/>
        </p:nvSpPr>
        <p:spPr bwMode="auto">
          <a:xfrm flipV="1">
            <a:off x="2112963" y="5016500"/>
            <a:ext cx="117475" cy="12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Text Box 47"/>
          <p:cNvSpPr txBox="1">
            <a:spLocks noChangeArrowheads="1"/>
          </p:cNvSpPr>
          <p:nvPr/>
        </p:nvSpPr>
        <p:spPr bwMode="auto">
          <a:xfrm>
            <a:off x="776288" y="38481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08566" name="Text Box 48"/>
          <p:cNvSpPr txBox="1">
            <a:spLocks noChangeArrowheads="1"/>
          </p:cNvSpPr>
          <p:nvPr/>
        </p:nvSpPr>
        <p:spPr bwMode="auto">
          <a:xfrm>
            <a:off x="1052513" y="483393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08567" name="Rectangle 63"/>
          <p:cNvSpPr>
            <a:spLocks noChangeArrowheads="1"/>
          </p:cNvSpPr>
          <p:nvPr/>
        </p:nvSpPr>
        <p:spPr bwMode="auto">
          <a:xfrm>
            <a:off x="3490913" y="4481513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3621088" y="2982913"/>
            <a:ext cx="3979862" cy="1454150"/>
            <a:chOff x="2259" y="2090"/>
            <a:chExt cx="2507" cy="916"/>
          </a:xfrm>
        </p:grpSpPr>
        <p:sp>
          <p:nvSpPr>
            <p:cNvPr id="108597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packet being transmitted </a:t>
              </a:r>
              <a:r>
                <a:rPr lang="en-US" alt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108598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338513" y="4802188"/>
            <a:ext cx="3414712" cy="804862"/>
            <a:chOff x="2103" y="3214"/>
            <a:chExt cx="2151" cy="507"/>
          </a:xfrm>
        </p:grpSpPr>
        <p:sp>
          <p:nvSpPr>
            <p:cNvPr id="108595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packets queueing</a:t>
              </a:r>
              <a:r>
                <a:rPr lang="en-US" altLang="en-US" sz="1800">
                  <a:solidFill>
                    <a:srgbClr val="FF0000"/>
                  </a:solidFill>
                </a:rPr>
                <a:t> </a:t>
              </a:r>
              <a:r>
                <a:rPr lang="en-US" alt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108596" name="Line 73"/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8570" name="Group 74"/>
          <p:cNvGrpSpPr>
            <a:grpSpLocks/>
          </p:cNvGrpSpPr>
          <p:nvPr/>
        </p:nvGrpSpPr>
        <p:grpSpPr bwMode="auto">
          <a:xfrm>
            <a:off x="5781675" y="4405313"/>
            <a:ext cx="498475" cy="119062"/>
            <a:chOff x="2208" y="2184"/>
            <a:chExt cx="176" cy="69"/>
          </a:xfrm>
        </p:grpSpPr>
        <p:grpSp>
          <p:nvGrpSpPr>
            <p:cNvPr id="108587" name="Group 7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8592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3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4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588" name="Group 7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8589" name="Line 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0" name="Line 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91" name="Line 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8571" name="Rectangle 84"/>
          <p:cNvSpPr>
            <a:spLocks noChangeArrowheads="1"/>
          </p:cNvSpPr>
          <p:nvPr/>
        </p:nvSpPr>
        <p:spPr bwMode="auto">
          <a:xfrm>
            <a:off x="1719263" y="40798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72" name="Line 85"/>
          <p:cNvSpPr>
            <a:spLocks noChangeShapeType="1"/>
          </p:cNvSpPr>
          <p:nvPr/>
        </p:nvSpPr>
        <p:spPr bwMode="auto">
          <a:xfrm>
            <a:off x="1898650" y="4265613"/>
            <a:ext cx="212725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Rectangle 86"/>
          <p:cNvSpPr>
            <a:spLocks noChangeArrowheads="1"/>
          </p:cNvSpPr>
          <p:nvPr/>
        </p:nvSpPr>
        <p:spPr bwMode="auto">
          <a:xfrm>
            <a:off x="1968500" y="51593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74" name="Rectangle 88"/>
          <p:cNvSpPr>
            <a:spLocks noChangeArrowheads="1"/>
          </p:cNvSpPr>
          <p:nvPr/>
        </p:nvSpPr>
        <p:spPr bwMode="auto">
          <a:xfrm>
            <a:off x="3060700" y="4543425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75" name="Rectangle 89"/>
          <p:cNvSpPr>
            <a:spLocks noChangeArrowheads="1"/>
          </p:cNvSpPr>
          <p:nvPr/>
        </p:nvSpPr>
        <p:spPr bwMode="auto">
          <a:xfrm>
            <a:off x="2921000" y="4543425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8576" name="Rectangle 90"/>
          <p:cNvSpPr>
            <a:spLocks noChangeArrowheads="1"/>
          </p:cNvSpPr>
          <p:nvPr/>
        </p:nvSpPr>
        <p:spPr bwMode="auto">
          <a:xfrm>
            <a:off x="2781300" y="4543425"/>
            <a:ext cx="147638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517775" y="4764088"/>
            <a:ext cx="4248150" cy="1511300"/>
            <a:chOff x="1586" y="3190"/>
            <a:chExt cx="2676" cy="952"/>
          </a:xfrm>
        </p:grpSpPr>
        <p:sp>
          <p:nvSpPr>
            <p:cNvPr id="108585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6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6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rgbClr val="000000"/>
                  </a:solidFill>
                </a:rPr>
                <a:t>free (available) buffers: arriving packets </a:t>
              </a:r>
            </a:p>
            <a:p>
              <a:r>
                <a:rPr lang="en-US" altLang="en-US" sz="1800">
                  <a:solidFill>
                    <a:srgbClr val="000000"/>
                  </a:solidFill>
                </a:rPr>
                <a:t>dropped (</a:t>
              </a:r>
              <a:r>
                <a:rPr lang="en-US" altLang="en-US" sz="1800">
                  <a:solidFill>
                    <a:srgbClr val="CC0000"/>
                  </a:solidFill>
                </a:rPr>
                <a:t>loss</a:t>
              </a:r>
              <a:r>
                <a:rPr lang="en-US" altLang="en-US" sz="1800">
                  <a:solidFill>
                    <a:srgbClr val="000000"/>
                  </a:solidFill>
                </a:rPr>
                <a:t>) if no free buffers</a:t>
              </a:r>
            </a:p>
          </p:txBody>
        </p:sp>
      </p:grpSp>
      <p:grpSp>
        <p:nvGrpSpPr>
          <p:cNvPr id="108578" name="Group 64"/>
          <p:cNvGrpSpPr>
            <a:grpSpLocks/>
          </p:cNvGrpSpPr>
          <p:nvPr/>
        </p:nvGrpSpPr>
        <p:grpSpPr bwMode="auto">
          <a:xfrm>
            <a:off x="898525" y="3873500"/>
            <a:ext cx="779463" cy="679450"/>
            <a:chOff x="-44" y="1473"/>
            <a:chExt cx="981" cy="1105"/>
          </a:xfrm>
        </p:grpSpPr>
        <p:pic>
          <p:nvPicPr>
            <p:cNvPr id="108583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84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8579" name="Group 67"/>
          <p:cNvGrpSpPr>
            <a:grpSpLocks/>
          </p:cNvGrpSpPr>
          <p:nvPr/>
        </p:nvGrpSpPr>
        <p:grpSpPr bwMode="auto">
          <a:xfrm>
            <a:off x="1131888" y="4870450"/>
            <a:ext cx="779462" cy="679450"/>
            <a:chOff x="-44" y="1473"/>
            <a:chExt cx="981" cy="1105"/>
          </a:xfrm>
        </p:grpSpPr>
        <p:pic>
          <p:nvPicPr>
            <p:cNvPr id="108581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582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8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1-</a:t>
            </a:r>
            <a:fld id="{4D2EA4C4-982B-4D7A-9423-6079120410C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/>
              <a:t>53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3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9175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7" name="Picture 60" descr="queueDel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852488"/>
            <a:ext cx="49688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9588" y="1806575"/>
            <a:ext cx="3810000" cy="17811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SzPct val="75000"/>
            </a:pPr>
            <a:r>
              <a:rPr lang="en-US" altLang="en-US" sz="2400" i="1" smtClean="0"/>
              <a:t>R:</a:t>
            </a:r>
            <a:r>
              <a:rPr lang="en-US" altLang="en-US" sz="2400" smtClean="0"/>
              <a:t> link bandwidth (bps)</a:t>
            </a:r>
          </a:p>
          <a:p>
            <a:pPr eaLnBrk="1" hangingPunct="1">
              <a:buSzPct val="75000"/>
            </a:pPr>
            <a:r>
              <a:rPr lang="en-US" altLang="en-US" sz="2400" i="1" smtClean="0"/>
              <a:t>L:</a:t>
            </a:r>
            <a:r>
              <a:rPr lang="en-US" altLang="en-US" sz="2400" smtClean="0"/>
              <a:t> packet length (bits)</a:t>
            </a:r>
          </a:p>
          <a:p>
            <a:pPr eaLnBrk="1" hangingPunct="1">
              <a:buSzPct val="75000"/>
            </a:pPr>
            <a:r>
              <a:rPr lang="en-US" altLang="en-US" sz="2400"/>
              <a:t>a</a:t>
            </a:r>
            <a:r>
              <a:rPr lang="en-US" altLang="en-US" sz="2400" smtClean="0"/>
              <a:t>: average packet arrival rate</a:t>
            </a:r>
          </a:p>
        </p:txBody>
      </p:sp>
      <p:sp>
        <p:nvSpPr>
          <p:cNvPr id="118789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99"/>
                </a:solidFill>
              </a:rPr>
              <a:t>traffic intensity </a:t>
            </a:r>
          </a:p>
          <a:p>
            <a:pPr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99"/>
                </a:solidFill>
              </a:rPr>
              <a:t>= La/R</a:t>
            </a:r>
          </a:p>
        </p:txBody>
      </p:sp>
      <p:sp>
        <p:nvSpPr>
          <p:cNvPr id="118790" name="Rectangle 62"/>
          <p:cNvSpPr>
            <a:spLocks noChangeArrowheads="1"/>
          </p:cNvSpPr>
          <p:nvPr/>
        </p:nvSpPr>
        <p:spPr bwMode="auto">
          <a:xfrm>
            <a:off x="511175" y="4113213"/>
            <a:ext cx="6972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i="1">
                <a:latin typeface="Gill Sans MT" panose="020B0502020104020203" pitchFamily="34" charset="0"/>
              </a:rPr>
              <a:t>La/R</a:t>
            </a:r>
            <a:r>
              <a:rPr lang="en-US" altLang="en-US">
                <a:latin typeface="Gill Sans MT" panose="020B0502020104020203" pitchFamily="34" charset="0"/>
              </a:rPr>
              <a:t> ~ 0: </a:t>
            </a:r>
            <a:r>
              <a:rPr lang="fa-IR" altLang="en-US" smtClean="0">
                <a:latin typeface="Gill Sans MT" panose="020B0502020104020203" pitchFamily="34" charset="0"/>
              </a:rPr>
              <a:t>تاخیر صف کم است</a:t>
            </a:r>
            <a:endParaRPr lang="en-US" altLang="en-US">
              <a:latin typeface="Gill Sans MT" panose="020B0502020104020203" pitchFamily="34" charset="0"/>
            </a:endParaRPr>
          </a:p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i="1">
                <a:latin typeface="Gill Sans MT" panose="020B0502020104020203" pitchFamily="34" charset="0"/>
              </a:rPr>
              <a:t>La/R </a:t>
            </a:r>
            <a:r>
              <a:rPr lang="en-US" altLang="en-US">
                <a:latin typeface="Gill Sans MT" panose="020B0502020104020203" pitchFamily="34" charset="0"/>
              </a:rPr>
              <a:t>&lt;</a:t>
            </a:r>
            <a:r>
              <a:rPr lang="en-US" altLang="en-US" smtClean="0">
                <a:latin typeface="Gill Sans MT" panose="020B0502020104020203" pitchFamily="34" charset="0"/>
              </a:rPr>
              <a:t> 1: </a:t>
            </a:r>
            <a:r>
              <a:rPr lang="fa-IR" altLang="en-US" smtClean="0">
                <a:latin typeface="Gill Sans MT" panose="020B0502020104020203" pitchFamily="34" charset="0"/>
              </a:rPr>
              <a:t>تاخیر صف زیاد است</a:t>
            </a:r>
            <a:endParaRPr lang="en-US" altLang="en-US"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i="1">
                <a:latin typeface="Gill Sans MT" panose="020B0502020104020203" pitchFamily="34" charset="0"/>
              </a:rPr>
              <a:t>La/R </a:t>
            </a:r>
            <a:r>
              <a:rPr lang="en-US" altLang="en-US">
                <a:latin typeface="Gill Sans MT" panose="020B0502020104020203" pitchFamily="34" charset="0"/>
              </a:rPr>
              <a:t>&gt; 1: </a:t>
            </a:r>
            <a:r>
              <a:rPr lang="fa-IR" altLang="en-US" smtClean="0">
                <a:latin typeface="Gill Sans MT" panose="020B0502020104020203" pitchFamily="34" charset="0"/>
              </a:rPr>
              <a:t>اگر سایز صف نامحدود باشد تاخیر بینهایت و اگر محدود باشد شروع به حذف بسته میکند               </a:t>
            </a:r>
            <a:endParaRPr lang="en-US" altLang="en-US">
              <a:latin typeface="Gill Sans MT" panose="020B0502020104020203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</a:pPr>
            <a:endParaRPr lang="en-US" altLang="en-US">
              <a:latin typeface="Gill Sans MT" panose="020B0502020104020203" pitchFamily="34" charset="0"/>
            </a:endParaRPr>
          </a:p>
        </p:txBody>
      </p:sp>
      <p:sp>
        <p:nvSpPr>
          <p:cNvPr id="118791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8792" name="Rectangle 61"/>
          <p:cNvSpPr>
            <a:spLocks noChangeArrowheads="1"/>
          </p:cNvSpPr>
          <p:nvPr/>
        </p:nvSpPr>
        <p:spPr bwMode="auto">
          <a:xfrm rot="-5400000">
            <a:off x="3596482" y="2180431"/>
            <a:ext cx="2433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0099"/>
                </a:solidFill>
              </a:rPr>
              <a:t>average  queueing delay</a:t>
            </a:r>
          </a:p>
        </p:txBody>
      </p:sp>
      <p:sp>
        <p:nvSpPr>
          <p:cNvPr id="118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1238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Queueing delay (revisited)</a:t>
            </a:r>
            <a:endParaRPr lang="en-US" altLang="en-US" smtClean="0"/>
          </a:p>
        </p:txBody>
      </p:sp>
      <p:sp>
        <p:nvSpPr>
          <p:cNvPr id="1187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1-</a:t>
            </a:r>
            <a:fld id="{794AB10D-950A-4E4D-934D-58E36C396F68}" type="slidenum">
              <a:rPr lang="en-US" altLang="en-US" sz="1200">
                <a:latin typeface="Tahoma" panose="020B0604030504040204" pitchFamily="34" charset="0"/>
              </a:rPr>
              <a:pPr/>
              <a:t>54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6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286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438" y="200025"/>
            <a:ext cx="7772400" cy="811213"/>
          </a:xfrm>
        </p:spPr>
        <p:txBody>
          <a:bodyPr/>
          <a:lstStyle/>
          <a:p>
            <a:pPr eaLnBrk="1" hangingPunct="1"/>
            <a:r>
              <a:rPr lang="en-US" altLang="en-US" smtClean="0"/>
              <a:t>Four sources of packet delay</a:t>
            </a:r>
            <a:endParaRPr lang="en-US" altLang="en-US" sz="4800" smtClean="0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62013" y="4491038"/>
            <a:ext cx="3810000" cy="163671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i="1" err="1" smtClean="0">
                <a:solidFill>
                  <a:srgbClr val="CC0000"/>
                </a:solidFill>
              </a:rPr>
              <a:t>d</a:t>
            </a:r>
            <a:r>
              <a:rPr lang="en-US" altLang="en-US" baseline="-25000" err="1" smtClean="0">
                <a:solidFill>
                  <a:srgbClr val="CC0000"/>
                </a:solidFill>
              </a:rPr>
              <a:t>proc</a:t>
            </a:r>
            <a:r>
              <a:rPr lang="en-US" altLang="en-US" smtClean="0">
                <a:solidFill>
                  <a:srgbClr val="CC0000"/>
                </a:solidFill>
              </a:rPr>
              <a:t>: nodal processing</a:t>
            </a:r>
            <a:r>
              <a:rPr lang="en-US" altLang="en-US" smtClean="0"/>
              <a:t> 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400" smtClean="0"/>
              <a:t>check bit errors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400" smtClean="0"/>
              <a:t>determine output link</a:t>
            </a:r>
          </a:p>
          <a:p>
            <a:pPr eaLnBrk="1" hangingPunct="1">
              <a:buSzTx/>
              <a:buFont typeface="Wingdings" panose="05000000000000000000" pitchFamily="2" charset="2"/>
              <a:buChar char="§"/>
            </a:pPr>
            <a:r>
              <a:rPr lang="en-US" altLang="en-US" sz="2400" smtClean="0"/>
              <a:t>typically &lt; </a:t>
            </a:r>
            <a:r>
              <a:rPr lang="en-US" altLang="en-US" sz="2400" err="1" smtClean="0"/>
              <a:t>msec</a:t>
            </a:r>
            <a:endParaRPr lang="en-US" altLang="en-US" sz="2400" smtClean="0"/>
          </a:p>
        </p:txBody>
      </p:sp>
      <p:sp>
        <p:nvSpPr>
          <p:cNvPr id="110597" name="Oval 7"/>
          <p:cNvSpPr>
            <a:spLocks noChangeArrowheads="1"/>
          </p:cNvSpPr>
          <p:nvPr/>
        </p:nvSpPr>
        <p:spPr bwMode="auto">
          <a:xfrm>
            <a:off x="3351213" y="2219325"/>
            <a:ext cx="1198562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8" name="Rectangle 8"/>
          <p:cNvSpPr>
            <a:spLocks noChangeArrowheads="1"/>
          </p:cNvSpPr>
          <p:nvPr/>
        </p:nvSpPr>
        <p:spPr bwMode="auto">
          <a:xfrm>
            <a:off x="3351213" y="2151063"/>
            <a:ext cx="1198562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599" name="Oval 9"/>
          <p:cNvSpPr>
            <a:spLocks noChangeArrowheads="1"/>
          </p:cNvSpPr>
          <p:nvPr/>
        </p:nvSpPr>
        <p:spPr bwMode="auto">
          <a:xfrm>
            <a:off x="3360738" y="1922463"/>
            <a:ext cx="1198562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10600" name="Group 10"/>
          <p:cNvGrpSpPr>
            <a:grpSpLocks/>
          </p:cNvGrpSpPr>
          <p:nvPr/>
        </p:nvGrpSpPr>
        <p:grpSpPr bwMode="auto">
          <a:xfrm>
            <a:off x="3706813" y="1952625"/>
            <a:ext cx="498475" cy="119063"/>
            <a:chOff x="2208" y="2184"/>
            <a:chExt cx="176" cy="69"/>
          </a:xfrm>
        </p:grpSpPr>
        <p:grpSp>
          <p:nvGrpSpPr>
            <p:cNvPr id="110644" name="Group 11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0649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50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51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645" name="Group 15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064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0601" name="Oval 19"/>
          <p:cNvSpPr>
            <a:spLocks noChangeArrowheads="1"/>
          </p:cNvSpPr>
          <p:nvPr/>
        </p:nvSpPr>
        <p:spPr bwMode="auto">
          <a:xfrm>
            <a:off x="6446838" y="2238375"/>
            <a:ext cx="1198562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02" name="Line 20"/>
          <p:cNvSpPr>
            <a:spLocks noChangeShapeType="1"/>
          </p:cNvSpPr>
          <p:nvPr/>
        </p:nvSpPr>
        <p:spPr bwMode="auto">
          <a:xfrm>
            <a:off x="6456363" y="22177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Rectangle 21"/>
          <p:cNvSpPr>
            <a:spLocks noChangeArrowheads="1"/>
          </p:cNvSpPr>
          <p:nvPr/>
        </p:nvSpPr>
        <p:spPr bwMode="auto">
          <a:xfrm>
            <a:off x="6456363" y="2179638"/>
            <a:ext cx="1198562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04" name="Oval 22"/>
          <p:cNvSpPr>
            <a:spLocks noChangeArrowheads="1"/>
          </p:cNvSpPr>
          <p:nvPr/>
        </p:nvSpPr>
        <p:spPr bwMode="auto">
          <a:xfrm>
            <a:off x="6465888" y="1951038"/>
            <a:ext cx="1198562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05" name="Line 24"/>
          <p:cNvSpPr>
            <a:spLocks noChangeShapeType="1"/>
          </p:cNvSpPr>
          <p:nvPr/>
        </p:nvSpPr>
        <p:spPr bwMode="auto">
          <a:xfrm>
            <a:off x="2620963" y="1857375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5"/>
          <p:cNvSpPr>
            <a:spLocks noChangeShapeType="1"/>
          </p:cNvSpPr>
          <p:nvPr/>
        </p:nvSpPr>
        <p:spPr bwMode="auto">
          <a:xfrm flipV="1">
            <a:off x="2925763" y="2397125"/>
            <a:ext cx="428625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6"/>
          <p:cNvSpPr>
            <a:spLocks noChangeShapeType="1"/>
          </p:cNvSpPr>
          <p:nvPr/>
        </p:nvSpPr>
        <p:spPr bwMode="auto">
          <a:xfrm>
            <a:off x="4545013" y="2276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Rectangle 29"/>
          <p:cNvSpPr>
            <a:spLocks noChangeArrowheads="1"/>
          </p:cNvSpPr>
          <p:nvPr/>
        </p:nvSpPr>
        <p:spPr bwMode="auto">
          <a:xfrm>
            <a:off x="5464175" y="20764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09" name="Rectangle 30"/>
          <p:cNvSpPr>
            <a:spLocks noChangeArrowheads="1"/>
          </p:cNvSpPr>
          <p:nvPr/>
        </p:nvSpPr>
        <p:spPr bwMode="auto">
          <a:xfrm>
            <a:off x="4211638" y="21478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10" name="Rectangle 31"/>
          <p:cNvSpPr>
            <a:spLocks noChangeArrowheads="1"/>
          </p:cNvSpPr>
          <p:nvPr/>
        </p:nvSpPr>
        <p:spPr bwMode="auto">
          <a:xfrm>
            <a:off x="4373563" y="21478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11" name="Rectangle 32"/>
          <p:cNvSpPr>
            <a:spLocks noChangeArrowheads="1"/>
          </p:cNvSpPr>
          <p:nvPr/>
        </p:nvSpPr>
        <p:spPr bwMode="auto">
          <a:xfrm>
            <a:off x="3159125" y="20478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12" name="Line 33"/>
          <p:cNvSpPr>
            <a:spLocks noChangeShapeType="1"/>
          </p:cNvSpPr>
          <p:nvPr/>
        </p:nvSpPr>
        <p:spPr bwMode="auto">
          <a:xfrm>
            <a:off x="3109913" y="1984375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Line 35"/>
          <p:cNvSpPr>
            <a:spLocks noChangeShapeType="1"/>
          </p:cNvSpPr>
          <p:nvPr/>
        </p:nvSpPr>
        <p:spPr bwMode="auto">
          <a:xfrm flipV="1">
            <a:off x="6235700" y="1876425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Text Box 36"/>
          <p:cNvSpPr txBox="1">
            <a:spLocks noChangeArrowheads="1"/>
          </p:cNvSpPr>
          <p:nvPr/>
        </p:nvSpPr>
        <p:spPr bwMode="auto">
          <a:xfrm>
            <a:off x="1743075" y="15414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10615" name="Text Box 37"/>
          <p:cNvSpPr txBox="1">
            <a:spLocks noChangeArrowheads="1"/>
          </p:cNvSpPr>
          <p:nvPr/>
        </p:nvSpPr>
        <p:spPr bwMode="auto">
          <a:xfrm>
            <a:off x="1919288" y="2493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10616" name="Rectangle 38"/>
          <p:cNvSpPr>
            <a:spLocks noChangeArrowheads="1"/>
          </p:cNvSpPr>
          <p:nvPr/>
        </p:nvSpPr>
        <p:spPr bwMode="auto">
          <a:xfrm>
            <a:off x="4502150" y="20859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0617" name="Text Box 39"/>
          <p:cNvSpPr txBox="1">
            <a:spLocks noChangeArrowheads="1"/>
          </p:cNvSpPr>
          <p:nvPr/>
        </p:nvSpPr>
        <p:spPr bwMode="auto">
          <a:xfrm>
            <a:off x="4891088" y="16891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110618" name="Line 40"/>
          <p:cNvSpPr>
            <a:spLocks noChangeShapeType="1"/>
          </p:cNvSpPr>
          <p:nvPr/>
        </p:nvSpPr>
        <p:spPr bwMode="auto">
          <a:xfrm rot="10800000">
            <a:off x="4645025" y="18764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9" name="Text Box 41"/>
          <p:cNvSpPr txBox="1">
            <a:spLocks noChangeArrowheads="1"/>
          </p:cNvSpPr>
          <p:nvPr/>
        </p:nvSpPr>
        <p:spPr bwMode="auto">
          <a:xfrm>
            <a:off x="2987675" y="1249363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110620" name="Line 42"/>
          <p:cNvSpPr>
            <a:spLocks noChangeShapeType="1"/>
          </p:cNvSpPr>
          <p:nvPr/>
        </p:nvSpPr>
        <p:spPr bwMode="auto">
          <a:xfrm rot="10800000" flipH="1" flipV="1">
            <a:off x="4038600" y="1517650"/>
            <a:ext cx="5286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21" name="Text Box 43"/>
          <p:cNvSpPr txBox="1">
            <a:spLocks noChangeArrowheads="1"/>
          </p:cNvSpPr>
          <p:nvPr/>
        </p:nvSpPr>
        <p:spPr bwMode="auto">
          <a:xfrm>
            <a:off x="3127375" y="2803525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nodal</a:t>
            </a:r>
          </a:p>
          <a:p>
            <a:pPr algn="ctr"/>
            <a:r>
              <a:rPr lang="en-US" alt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110622" name="Line 44"/>
          <p:cNvSpPr>
            <a:spLocks noChangeShapeType="1"/>
          </p:cNvSpPr>
          <p:nvPr/>
        </p:nvSpPr>
        <p:spPr bwMode="auto">
          <a:xfrm rot="10800000">
            <a:off x="3378200" y="2847975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23" name="Line 45"/>
          <p:cNvSpPr>
            <a:spLocks noChangeShapeType="1"/>
          </p:cNvSpPr>
          <p:nvPr/>
        </p:nvSpPr>
        <p:spPr bwMode="auto">
          <a:xfrm rot="10800000" flipV="1">
            <a:off x="4187825" y="2609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24" name="Text Box 46"/>
          <p:cNvSpPr txBox="1">
            <a:spLocks noChangeArrowheads="1"/>
          </p:cNvSpPr>
          <p:nvPr/>
        </p:nvSpPr>
        <p:spPr bwMode="auto">
          <a:xfrm>
            <a:off x="4595813" y="30607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110625" name="Line 47"/>
          <p:cNvSpPr>
            <a:spLocks noChangeShapeType="1"/>
          </p:cNvSpPr>
          <p:nvPr/>
        </p:nvSpPr>
        <p:spPr bwMode="auto">
          <a:xfrm rot="10800000">
            <a:off x="4349750" y="2609850"/>
            <a:ext cx="595313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626" name="Group 48"/>
          <p:cNvGrpSpPr>
            <a:grpSpLocks/>
          </p:cNvGrpSpPr>
          <p:nvPr/>
        </p:nvGrpSpPr>
        <p:grpSpPr bwMode="auto">
          <a:xfrm>
            <a:off x="6792913" y="2009775"/>
            <a:ext cx="498475" cy="119063"/>
            <a:chOff x="2208" y="2184"/>
            <a:chExt cx="176" cy="69"/>
          </a:xfrm>
        </p:grpSpPr>
        <p:grpSp>
          <p:nvGrpSpPr>
            <p:cNvPr id="110636" name="Group 49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064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2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0637" name="Group 53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0638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3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640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0627" name="Rectangle 58"/>
          <p:cNvSpPr>
            <a:spLocks noChangeArrowheads="1"/>
          </p:cNvSpPr>
          <p:nvPr/>
        </p:nvSpPr>
        <p:spPr bwMode="auto">
          <a:xfrm>
            <a:off x="4802188" y="4492625"/>
            <a:ext cx="38100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sz="2800" baseline="-25000">
                <a:solidFill>
                  <a:srgbClr val="CC0000"/>
                </a:solidFill>
                <a:latin typeface="Gill Sans MT" panose="020B0502020104020203" pitchFamily="34" charset="0"/>
              </a:rPr>
              <a:t>queue</a:t>
            </a:r>
            <a:r>
              <a:rPr lang="en-US" altLang="en-US" sz="2800">
                <a:solidFill>
                  <a:srgbClr val="CC0000"/>
                </a:solidFill>
                <a:latin typeface="Gill Sans MT" panose="020B0502020104020203" pitchFamily="34" charset="0"/>
              </a:rPr>
              <a:t>: queueing delay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time waiting at output link for transmission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depends on congestion level of router</a:t>
            </a:r>
          </a:p>
        </p:txBody>
      </p:sp>
      <p:sp>
        <p:nvSpPr>
          <p:cNvPr id="110628" name="Rectangle 3"/>
          <p:cNvSpPr>
            <a:spLocks noChangeArrowheads="1"/>
          </p:cNvSpPr>
          <p:nvPr/>
        </p:nvSpPr>
        <p:spPr bwMode="auto">
          <a:xfrm>
            <a:off x="2116138" y="3630613"/>
            <a:ext cx="494347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nodal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=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proc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queue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trans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prop</a:t>
            </a:r>
            <a:endParaRPr lang="en-US" altLang="en-US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10629" name="Group 66"/>
          <p:cNvGrpSpPr>
            <a:grpSpLocks/>
          </p:cNvGrpSpPr>
          <p:nvPr/>
        </p:nvGrpSpPr>
        <p:grpSpPr bwMode="auto">
          <a:xfrm>
            <a:off x="1893888" y="1541463"/>
            <a:ext cx="779462" cy="679450"/>
            <a:chOff x="-44" y="1473"/>
            <a:chExt cx="981" cy="1105"/>
          </a:xfrm>
        </p:grpSpPr>
        <p:pic>
          <p:nvPicPr>
            <p:cNvPr id="110634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35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30" name="Group 69"/>
          <p:cNvGrpSpPr>
            <a:grpSpLocks/>
          </p:cNvGrpSpPr>
          <p:nvPr/>
        </p:nvGrpSpPr>
        <p:grpSpPr bwMode="auto">
          <a:xfrm>
            <a:off x="2168525" y="2524125"/>
            <a:ext cx="779463" cy="679450"/>
            <a:chOff x="-44" y="1473"/>
            <a:chExt cx="981" cy="1105"/>
          </a:xfrm>
        </p:grpSpPr>
        <p:pic>
          <p:nvPicPr>
            <p:cNvPr id="110632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33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06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1-</a:t>
            </a:r>
            <a:fld id="{9563EBE0-BE20-49CF-B011-4D64240FB4C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/>
              <a:t>55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627063" y="4459288"/>
            <a:ext cx="38100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CC0000"/>
                </a:solidFill>
                <a:latin typeface="Gill Sans MT" panose="020B0502020104020203" pitchFamily="34" charset="0"/>
              </a:rPr>
              <a:t>trans</a:t>
            </a: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: transmission delay: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L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: packet length (bits) 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R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: link </a:t>
            </a: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bandwidth (bps)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sz="2000" i="1" baseline="-25000">
                <a:solidFill>
                  <a:srgbClr val="CC0000"/>
                </a:solidFill>
                <a:latin typeface="Gill Sans MT" panose="020B0502020104020203" pitchFamily="34" charset="0"/>
              </a:rPr>
              <a:t>trans</a:t>
            </a: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= L/R</a:t>
            </a: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718050" y="4449763"/>
            <a:ext cx="41529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CC0000"/>
                </a:solidFill>
                <a:latin typeface="Gill Sans MT" panose="020B0502020104020203" pitchFamily="34" charset="0"/>
              </a:rPr>
              <a:t>prop</a:t>
            </a: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: propagation delay: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: length of physical link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s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: propagation speed in medium (~2x10</a:t>
            </a:r>
            <a:r>
              <a:rPr lang="en-US" altLang="en-US" sz="2000" baseline="30000">
                <a:solidFill>
                  <a:srgbClr val="000000"/>
                </a:solidFill>
                <a:latin typeface="Gill Sans MT" panose="020B0502020104020203" pitchFamily="34" charset="0"/>
              </a:rPr>
              <a:t>8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 m/sec)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sz="2000" baseline="-25000">
                <a:solidFill>
                  <a:srgbClr val="CC0000"/>
                </a:solidFill>
                <a:latin typeface="Gill Sans MT" panose="020B0502020104020203" pitchFamily="34" charset="0"/>
              </a:rPr>
              <a:t>prop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 = </a:t>
            </a: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sz="2000">
                <a:solidFill>
                  <a:srgbClr val="000000"/>
                </a:solidFill>
                <a:latin typeface="Gill Sans MT" panose="020B0502020104020203" pitchFamily="34" charset="0"/>
              </a:rPr>
              <a:t>/</a:t>
            </a:r>
            <a:r>
              <a:rPr lang="en-US" altLang="en-US" sz="2000" i="1">
                <a:solidFill>
                  <a:srgbClr val="000000"/>
                </a:solidFill>
                <a:latin typeface="Gill Sans MT" panose="020B0502020104020203" pitchFamily="34" charset="0"/>
              </a:rPr>
              <a:t>s</a:t>
            </a:r>
          </a:p>
        </p:txBody>
      </p:sp>
      <p:pic>
        <p:nvPicPr>
          <p:cNvPr id="112645" name="Picture 6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286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6" name="Rectangle 2"/>
          <p:cNvSpPr>
            <a:spLocks noChangeArrowheads="1"/>
          </p:cNvSpPr>
          <p:nvPr/>
        </p:nvSpPr>
        <p:spPr bwMode="auto">
          <a:xfrm>
            <a:off x="452438" y="200025"/>
            <a:ext cx="77724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0099"/>
                </a:solidFill>
                <a:latin typeface="Gill Sans MT" panose="020B0502020104020203" pitchFamily="34" charset="0"/>
              </a:rPr>
              <a:t>Four sources of packet delay</a:t>
            </a:r>
            <a:endParaRPr lang="en-US" altLang="en-US" sz="4800">
              <a:solidFill>
                <a:srgbClr val="000099"/>
              </a:solidFill>
              <a:latin typeface="Gill Sans MT" panose="020B0502020104020203" pitchFamily="34" charset="0"/>
            </a:endParaRPr>
          </a:p>
        </p:txBody>
      </p:sp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3351213" y="2219325"/>
            <a:ext cx="1198562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3351213" y="2151063"/>
            <a:ext cx="1198562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49" name="Oval 9"/>
          <p:cNvSpPr>
            <a:spLocks noChangeArrowheads="1"/>
          </p:cNvSpPr>
          <p:nvPr/>
        </p:nvSpPr>
        <p:spPr bwMode="auto">
          <a:xfrm>
            <a:off x="3360738" y="1922463"/>
            <a:ext cx="1198562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12650" name="Group 10"/>
          <p:cNvGrpSpPr>
            <a:grpSpLocks/>
          </p:cNvGrpSpPr>
          <p:nvPr/>
        </p:nvGrpSpPr>
        <p:grpSpPr bwMode="auto">
          <a:xfrm>
            <a:off x="3706813" y="1952625"/>
            <a:ext cx="498475" cy="119063"/>
            <a:chOff x="2208" y="2184"/>
            <a:chExt cx="176" cy="69"/>
          </a:xfrm>
        </p:grpSpPr>
        <p:grpSp>
          <p:nvGrpSpPr>
            <p:cNvPr id="112694" name="Group 11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2699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0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1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695" name="Group 15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2696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7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8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651" name="Oval 19"/>
          <p:cNvSpPr>
            <a:spLocks noChangeArrowheads="1"/>
          </p:cNvSpPr>
          <p:nvPr/>
        </p:nvSpPr>
        <p:spPr bwMode="auto">
          <a:xfrm>
            <a:off x="6446838" y="2238375"/>
            <a:ext cx="1198562" cy="369888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52" name="Line 20"/>
          <p:cNvSpPr>
            <a:spLocks noChangeShapeType="1"/>
          </p:cNvSpPr>
          <p:nvPr/>
        </p:nvSpPr>
        <p:spPr bwMode="auto">
          <a:xfrm>
            <a:off x="6456363" y="22177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Rectangle 21"/>
          <p:cNvSpPr>
            <a:spLocks noChangeArrowheads="1"/>
          </p:cNvSpPr>
          <p:nvPr/>
        </p:nvSpPr>
        <p:spPr bwMode="auto">
          <a:xfrm>
            <a:off x="6456363" y="2179638"/>
            <a:ext cx="1198562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54" name="Oval 22"/>
          <p:cNvSpPr>
            <a:spLocks noChangeArrowheads="1"/>
          </p:cNvSpPr>
          <p:nvPr/>
        </p:nvSpPr>
        <p:spPr bwMode="auto">
          <a:xfrm>
            <a:off x="6465888" y="1951038"/>
            <a:ext cx="1198562" cy="430212"/>
          </a:xfrm>
          <a:prstGeom prst="ellipse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55" name="Line 26"/>
          <p:cNvSpPr>
            <a:spLocks noChangeShapeType="1"/>
          </p:cNvSpPr>
          <p:nvPr/>
        </p:nvSpPr>
        <p:spPr bwMode="auto">
          <a:xfrm>
            <a:off x="4545013" y="2276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6" name="Rectangle 29"/>
          <p:cNvSpPr>
            <a:spLocks noChangeArrowheads="1"/>
          </p:cNvSpPr>
          <p:nvPr/>
        </p:nvSpPr>
        <p:spPr bwMode="auto">
          <a:xfrm>
            <a:off x="5464175" y="20764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57" name="Rectangle 30"/>
          <p:cNvSpPr>
            <a:spLocks noChangeArrowheads="1"/>
          </p:cNvSpPr>
          <p:nvPr/>
        </p:nvSpPr>
        <p:spPr bwMode="auto">
          <a:xfrm>
            <a:off x="4211638" y="21478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58" name="Rectangle 31"/>
          <p:cNvSpPr>
            <a:spLocks noChangeArrowheads="1"/>
          </p:cNvSpPr>
          <p:nvPr/>
        </p:nvSpPr>
        <p:spPr bwMode="auto">
          <a:xfrm>
            <a:off x="4373563" y="21478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59" name="Line 35"/>
          <p:cNvSpPr>
            <a:spLocks noChangeShapeType="1"/>
          </p:cNvSpPr>
          <p:nvPr/>
        </p:nvSpPr>
        <p:spPr bwMode="auto">
          <a:xfrm flipV="1">
            <a:off x="6235700" y="1876425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0" name="Rectangle 38"/>
          <p:cNvSpPr>
            <a:spLocks noChangeArrowheads="1"/>
          </p:cNvSpPr>
          <p:nvPr/>
        </p:nvSpPr>
        <p:spPr bwMode="auto">
          <a:xfrm>
            <a:off x="4502150" y="20859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61" name="Text Box 39"/>
          <p:cNvSpPr txBox="1">
            <a:spLocks noChangeArrowheads="1"/>
          </p:cNvSpPr>
          <p:nvPr/>
        </p:nvSpPr>
        <p:spPr bwMode="auto">
          <a:xfrm>
            <a:off x="4891088" y="16891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112662" name="Line 40"/>
          <p:cNvSpPr>
            <a:spLocks noChangeShapeType="1"/>
          </p:cNvSpPr>
          <p:nvPr/>
        </p:nvSpPr>
        <p:spPr bwMode="auto">
          <a:xfrm rot="10800000">
            <a:off x="4645025" y="18764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3" name="Text Box 43"/>
          <p:cNvSpPr txBox="1">
            <a:spLocks noChangeArrowheads="1"/>
          </p:cNvSpPr>
          <p:nvPr/>
        </p:nvSpPr>
        <p:spPr bwMode="auto">
          <a:xfrm>
            <a:off x="3127375" y="2803525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nodal</a:t>
            </a:r>
          </a:p>
          <a:p>
            <a:pPr algn="ctr"/>
            <a:r>
              <a:rPr lang="en-US" alt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112664" name="Line 44"/>
          <p:cNvSpPr>
            <a:spLocks noChangeShapeType="1"/>
          </p:cNvSpPr>
          <p:nvPr/>
        </p:nvSpPr>
        <p:spPr bwMode="auto">
          <a:xfrm rot="10800000">
            <a:off x="3378200" y="2847975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5" name="Line 45"/>
          <p:cNvSpPr>
            <a:spLocks noChangeShapeType="1"/>
          </p:cNvSpPr>
          <p:nvPr/>
        </p:nvSpPr>
        <p:spPr bwMode="auto">
          <a:xfrm rot="10800000" flipV="1">
            <a:off x="4187825" y="2609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6" name="Text Box 46"/>
          <p:cNvSpPr txBox="1">
            <a:spLocks noChangeArrowheads="1"/>
          </p:cNvSpPr>
          <p:nvPr/>
        </p:nvSpPr>
        <p:spPr bwMode="auto">
          <a:xfrm>
            <a:off x="4595813" y="30607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112667" name="Line 47"/>
          <p:cNvSpPr>
            <a:spLocks noChangeShapeType="1"/>
          </p:cNvSpPr>
          <p:nvPr/>
        </p:nvSpPr>
        <p:spPr bwMode="auto">
          <a:xfrm rot="10800000">
            <a:off x="4349750" y="2609850"/>
            <a:ext cx="595313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668" name="Group 48"/>
          <p:cNvGrpSpPr>
            <a:grpSpLocks/>
          </p:cNvGrpSpPr>
          <p:nvPr/>
        </p:nvGrpSpPr>
        <p:grpSpPr bwMode="auto">
          <a:xfrm>
            <a:off x="6792913" y="2009775"/>
            <a:ext cx="498475" cy="119063"/>
            <a:chOff x="2208" y="2184"/>
            <a:chExt cx="176" cy="69"/>
          </a:xfrm>
        </p:grpSpPr>
        <p:grpSp>
          <p:nvGrpSpPr>
            <p:cNvPr id="112686" name="Group 49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1269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2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687" name="Group 53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12688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0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669" name="Rectangle 3"/>
          <p:cNvSpPr>
            <a:spLocks noChangeArrowheads="1"/>
          </p:cNvSpPr>
          <p:nvPr/>
        </p:nvSpPr>
        <p:spPr bwMode="auto">
          <a:xfrm>
            <a:off x="2116138" y="3630613"/>
            <a:ext cx="494347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nodal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=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proc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queue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trans</a:t>
            </a:r>
            <a:r>
              <a:rPr lang="en-US" altLang="en-US">
                <a:solidFill>
                  <a:srgbClr val="000000"/>
                </a:solidFill>
                <a:latin typeface="Gill Sans MT" panose="020B0502020104020203" pitchFamily="34" charset="0"/>
              </a:rPr>
              <a:t> +  </a:t>
            </a:r>
            <a:r>
              <a:rPr lang="en-US" altLang="en-US" i="1">
                <a:solidFill>
                  <a:srgbClr val="000000"/>
                </a:solidFill>
                <a:latin typeface="Gill Sans MT" panose="020B0502020104020203" pitchFamily="34" charset="0"/>
              </a:rPr>
              <a:t>d</a:t>
            </a:r>
            <a:r>
              <a:rPr lang="en-US" altLang="en-US" baseline="-25000">
                <a:solidFill>
                  <a:srgbClr val="000000"/>
                </a:solidFill>
                <a:latin typeface="Gill Sans MT" panose="020B0502020104020203" pitchFamily="34" charset="0"/>
              </a:rPr>
              <a:t>prop</a:t>
            </a:r>
            <a:endParaRPr lang="en-US" altLang="en-US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26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1-</a:t>
            </a:r>
            <a:fld id="{231274F1-FB91-45BF-8166-0A5CCAB4EFD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/>
              <a:t>56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2671" name="Line 24"/>
          <p:cNvSpPr>
            <a:spLocks noChangeShapeType="1"/>
          </p:cNvSpPr>
          <p:nvPr/>
        </p:nvSpPr>
        <p:spPr bwMode="auto">
          <a:xfrm>
            <a:off x="2620963" y="1857375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2" name="Line 25"/>
          <p:cNvSpPr>
            <a:spLocks noChangeShapeType="1"/>
          </p:cNvSpPr>
          <p:nvPr/>
        </p:nvSpPr>
        <p:spPr bwMode="auto">
          <a:xfrm flipV="1">
            <a:off x="2925763" y="2397125"/>
            <a:ext cx="428625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3" name="Rectangle 32"/>
          <p:cNvSpPr>
            <a:spLocks noChangeArrowheads="1"/>
          </p:cNvSpPr>
          <p:nvPr/>
        </p:nvSpPr>
        <p:spPr bwMode="auto">
          <a:xfrm>
            <a:off x="3159125" y="20478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2674" name="Line 33"/>
          <p:cNvSpPr>
            <a:spLocks noChangeShapeType="1"/>
          </p:cNvSpPr>
          <p:nvPr/>
        </p:nvSpPr>
        <p:spPr bwMode="auto">
          <a:xfrm>
            <a:off x="3109913" y="1984375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5" name="Text Box 36"/>
          <p:cNvSpPr txBox="1">
            <a:spLocks noChangeArrowheads="1"/>
          </p:cNvSpPr>
          <p:nvPr/>
        </p:nvSpPr>
        <p:spPr bwMode="auto">
          <a:xfrm>
            <a:off x="1743075" y="15414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12676" name="Text Box 37"/>
          <p:cNvSpPr txBox="1">
            <a:spLocks noChangeArrowheads="1"/>
          </p:cNvSpPr>
          <p:nvPr/>
        </p:nvSpPr>
        <p:spPr bwMode="auto">
          <a:xfrm>
            <a:off x="1919288" y="2493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B</a:t>
            </a:r>
          </a:p>
        </p:txBody>
      </p:sp>
      <p:grpSp>
        <p:nvGrpSpPr>
          <p:cNvPr id="112677" name="Group 66"/>
          <p:cNvGrpSpPr>
            <a:grpSpLocks/>
          </p:cNvGrpSpPr>
          <p:nvPr/>
        </p:nvGrpSpPr>
        <p:grpSpPr bwMode="auto">
          <a:xfrm>
            <a:off x="1893888" y="1541463"/>
            <a:ext cx="779462" cy="679450"/>
            <a:chOff x="-44" y="1473"/>
            <a:chExt cx="981" cy="1105"/>
          </a:xfrm>
        </p:grpSpPr>
        <p:pic>
          <p:nvPicPr>
            <p:cNvPr id="112684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85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2678" name="Group 69"/>
          <p:cNvGrpSpPr>
            <a:grpSpLocks/>
          </p:cNvGrpSpPr>
          <p:nvPr/>
        </p:nvGrpSpPr>
        <p:grpSpPr bwMode="auto">
          <a:xfrm>
            <a:off x="2168525" y="2524125"/>
            <a:ext cx="779463" cy="679450"/>
            <a:chOff x="-44" y="1473"/>
            <a:chExt cx="981" cy="1105"/>
          </a:xfrm>
        </p:grpSpPr>
        <p:pic>
          <p:nvPicPr>
            <p:cNvPr id="112682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83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0045 w 356"/>
                <a:gd name="T3" fmla="*/ 645 h 368"/>
                <a:gd name="T4" fmla="*/ 11917 w 356"/>
                <a:gd name="T5" fmla="*/ 13448 h 368"/>
                <a:gd name="T6" fmla="*/ 2626 w 356"/>
                <a:gd name="T7" fmla="*/ 1681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2679" name="Text Box 41"/>
          <p:cNvSpPr txBox="1">
            <a:spLocks noChangeArrowheads="1"/>
          </p:cNvSpPr>
          <p:nvPr/>
        </p:nvSpPr>
        <p:spPr bwMode="auto">
          <a:xfrm>
            <a:off x="2987675" y="1249363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112680" name="Line 42"/>
          <p:cNvSpPr>
            <a:spLocks noChangeShapeType="1"/>
          </p:cNvSpPr>
          <p:nvPr/>
        </p:nvSpPr>
        <p:spPr bwMode="auto">
          <a:xfrm rot="10800000" flipH="1" flipV="1">
            <a:off x="4038600" y="1517650"/>
            <a:ext cx="5286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1" name="TextBox 1"/>
          <p:cNvSpPr txBox="1">
            <a:spLocks noChangeArrowheads="1"/>
          </p:cNvSpPr>
          <p:nvPr/>
        </p:nvSpPr>
        <p:spPr bwMode="auto">
          <a:xfrm>
            <a:off x="611188" y="6388100"/>
            <a:ext cx="6430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* Check out the Java applet for an interactive animation on trans vs. prop delay</a:t>
            </a:r>
          </a:p>
        </p:txBody>
      </p:sp>
    </p:spTree>
    <p:extLst>
      <p:ext uri="{BB962C8B-B14F-4D97-AF65-F5344CB8AC3E}">
        <p14:creationId xmlns:p14="http://schemas.microsoft.com/office/powerpoint/2010/main" val="25298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327"/>
          <p:cNvSpPr>
            <a:spLocks noChangeArrowheads="1"/>
          </p:cNvSpPr>
          <p:nvPr/>
        </p:nvSpPr>
        <p:spPr bwMode="auto">
          <a:xfrm>
            <a:off x="401638" y="3671888"/>
            <a:ext cx="500062" cy="581025"/>
          </a:xfrm>
          <a:prstGeom prst="can">
            <a:avLst>
              <a:gd name="adj" fmla="val 23491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126979" name="Group 64"/>
          <p:cNvGrpSpPr>
            <a:grpSpLocks/>
          </p:cNvGrpSpPr>
          <p:nvPr/>
        </p:nvGrpSpPr>
        <p:grpSpPr bwMode="auto">
          <a:xfrm>
            <a:off x="974725" y="4071938"/>
            <a:ext cx="352425" cy="876300"/>
            <a:chOff x="4140" y="429"/>
            <a:chExt cx="1425" cy="2396"/>
          </a:xfrm>
        </p:grpSpPr>
        <p:sp>
          <p:nvSpPr>
            <p:cNvPr id="127025" name="Freeform 6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26" name="Rectangle 6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027" name="Freeform 6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28" name="Freeform 6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29" name="Rectangle 69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7030" name="Group 7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7055" name="AutoShape 71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056" name="AutoShape 72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7031" name="Rectangle 73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7032" name="Group 7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7053" name="AutoShape 7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054" name="AutoShape 7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7033" name="Rectangle 77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034" name="Rectangle 78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7035" name="Group 7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7051" name="AutoShape 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052" name="AutoShape 8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7036" name="Freeform 8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37" name="Group 8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7049" name="AutoShape 84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050" name="AutoShape 8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7038" name="Rectangle 8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039" name="Freeform 8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0" name="Freeform 8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1" name="Oval 89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042" name="Freeform 9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3" name="AutoShape 91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044" name="AutoShape 92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045" name="Oval 93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046" name="Oval 94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27047" name="Oval 95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048" name="Rectangle 96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6980" name="Group 61"/>
          <p:cNvGrpSpPr>
            <a:grpSpLocks/>
          </p:cNvGrpSpPr>
          <p:nvPr/>
        </p:nvGrpSpPr>
        <p:grpSpPr bwMode="auto">
          <a:xfrm flipH="1">
            <a:off x="7948613" y="4133850"/>
            <a:ext cx="1192212" cy="1171575"/>
            <a:chOff x="-44" y="1473"/>
            <a:chExt cx="981" cy="1105"/>
          </a:xfrm>
        </p:grpSpPr>
        <p:pic>
          <p:nvPicPr>
            <p:cNvPr id="127023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7024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69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114300"/>
            <a:ext cx="7772400" cy="1143000"/>
          </a:xfrm>
        </p:spPr>
        <p:txBody>
          <a:bodyPr/>
          <a:lstStyle/>
          <a:p>
            <a:pPr rtl="1" eaLnBrk="1" hangingPunct="1"/>
            <a:r>
              <a:rPr lang="en-US" altLang="en-US" smtClean="0"/>
              <a:t>Throughput</a:t>
            </a:r>
            <a:r>
              <a:rPr lang="fa-IR" altLang="en-US" smtClean="0"/>
              <a:t> : گذردهی</a:t>
            </a:r>
            <a:endParaRPr lang="en-US" altLang="en-US" smtClean="0"/>
          </a:p>
        </p:txBody>
      </p:sp>
      <p:sp>
        <p:nvSpPr>
          <p:cNvPr id="1269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7772400" cy="1779588"/>
          </a:xfrm>
        </p:spPr>
        <p:txBody>
          <a:bodyPr/>
          <a:lstStyle/>
          <a:p>
            <a:pPr algn="r" rtl="1" eaLnBrk="1" hangingPunct="1">
              <a:buSzPct val="75000"/>
            </a:pPr>
            <a:r>
              <a:rPr lang="en-US" altLang="en-US" i="1" smtClean="0">
                <a:solidFill>
                  <a:srgbClr val="CC0000"/>
                </a:solidFill>
              </a:rPr>
              <a:t>throughput:</a:t>
            </a:r>
            <a:r>
              <a:rPr lang="en-US" altLang="en-US" smtClean="0"/>
              <a:t> </a:t>
            </a:r>
            <a:r>
              <a:rPr lang="fa-IR" altLang="en-US" smtClean="0"/>
              <a:t>میزان بیت بر ثانیه منتقل شده بین فرستنده به گیرنده</a:t>
            </a:r>
            <a:endParaRPr lang="en-US" altLang="en-US" smtClean="0"/>
          </a:p>
          <a:p>
            <a:pPr lvl="1" algn="r" rtl="1" eaLnBrk="1" hangingPunct="1"/>
            <a:r>
              <a:rPr lang="en-US" altLang="en-US" i="1" smtClean="0">
                <a:solidFill>
                  <a:srgbClr val="CC0000"/>
                </a:solidFill>
                <a:ea typeface="Arial" panose="020B0604020202020204" pitchFamily="34" charset="0"/>
              </a:rPr>
              <a:t>instantaneous:</a:t>
            </a:r>
            <a:r>
              <a:rPr lang="en-US" altLang="en-US" smtClean="0">
                <a:ea typeface="Arial" panose="020B0604020202020204" pitchFamily="34" charset="0"/>
              </a:rPr>
              <a:t> </a:t>
            </a:r>
            <a:r>
              <a:rPr lang="fa-IR" altLang="en-US" smtClean="0">
                <a:ea typeface="Arial" panose="020B0604020202020204" pitchFamily="34" charset="0"/>
              </a:rPr>
              <a:t> : میزان لحظه ای</a:t>
            </a:r>
            <a:endParaRPr lang="en-US" altLang="en-US" smtClean="0">
              <a:ea typeface="Arial" panose="020B0604020202020204" pitchFamily="34" charset="0"/>
            </a:endParaRPr>
          </a:p>
          <a:p>
            <a:pPr lvl="1" algn="r" rtl="1" eaLnBrk="1" hangingPunct="1"/>
            <a:r>
              <a:rPr lang="en-US" altLang="en-US" i="1" smtClean="0">
                <a:solidFill>
                  <a:srgbClr val="CC0000"/>
                </a:solidFill>
                <a:ea typeface="Arial" panose="020B0604020202020204" pitchFamily="34" charset="0"/>
              </a:rPr>
              <a:t>average:</a:t>
            </a:r>
            <a:r>
              <a:rPr lang="en-US" altLang="en-US" smtClean="0">
                <a:ea typeface="Arial" panose="020B0604020202020204" pitchFamily="34" charset="0"/>
              </a:rPr>
              <a:t> </a:t>
            </a:r>
            <a:r>
              <a:rPr lang="fa-IR" altLang="en-US" smtClean="0">
                <a:ea typeface="Arial" panose="020B0604020202020204" pitchFamily="34" charset="0"/>
              </a:rPr>
              <a:t> : متوسط میزان یک دوره طولانی</a:t>
            </a:r>
            <a:endParaRPr lang="en-US" altLang="en-US" smtClean="0">
              <a:ea typeface="Arial" panose="020B0604020202020204" pitchFamily="34" charset="0"/>
            </a:endParaRPr>
          </a:p>
        </p:txBody>
      </p:sp>
      <p:sp>
        <p:nvSpPr>
          <p:cNvPr id="126983" name="Text Box 325"/>
          <p:cNvSpPr txBox="1">
            <a:spLocks noChangeArrowheads="1"/>
          </p:cNvSpPr>
          <p:nvPr/>
        </p:nvSpPr>
        <p:spPr bwMode="auto">
          <a:xfrm>
            <a:off x="368300" y="5043488"/>
            <a:ext cx="18748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server, with</a:t>
            </a:r>
          </a:p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file of F bits </a:t>
            </a:r>
          </a:p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to send to client</a:t>
            </a:r>
          </a:p>
        </p:txBody>
      </p:sp>
      <p:sp>
        <p:nvSpPr>
          <p:cNvPr id="126984" name="Text Box 328"/>
          <p:cNvSpPr txBox="1">
            <a:spLocks noChangeArrowheads="1"/>
          </p:cNvSpPr>
          <p:nvPr/>
        </p:nvSpPr>
        <p:spPr bwMode="auto">
          <a:xfrm>
            <a:off x="2784475" y="5040313"/>
            <a:ext cx="1430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 R</a:t>
            </a:r>
            <a:r>
              <a:rPr lang="en-US" altLang="en-US" sz="2800" baseline="-25000">
                <a:latin typeface="Gill Sans MT" panose="020B0502020104020203" pitchFamily="34" charset="0"/>
              </a:rPr>
              <a:t>s</a:t>
            </a:r>
            <a:r>
              <a:rPr lang="en-US" altLang="en-US" sz="2000" baseline="-25000">
                <a:latin typeface="Gill Sans MT" panose="020B0502020104020203" pitchFamily="34" charset="0"/>
              </a:rPr>
              <a:t> </a:t>
            </a:r>
            <a:r>
              <a:rPr lang="en-US" altLang="en-US" sz="2000">
                <a:latin typeface="Gill Sans MT" panose="020B0502020104020203" pitchFamily="34" charset="0"/>
              </a:rPr>
              <a:t>bits/sec</a:t>
            </a:r>
          </a:p>
        </p:txBody>
      </p:sp>
      <p:sp>
        <p:nvSpPr>
          <p:cNvPr id="126985" name="Text Box 329"/>
          <p:cNvSpPr txBox="1">
            <a:spLocks noChangeArrowheads="1"/>
          </p:cNvSpPr>
          <p:nvPr/>
        </p:nvSpPr>
        <p:spPr bwMode="auto">
          <a:xfrm>
            <a:off x="5653088" y="5048250"/>
            <a:ext cx="14303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altLang="en-US" sz="2000">
                <a:latin typeface="Gill Sans MT" panose="020B0502020104020203" pitchFamily="34" charset="0"/>
              </a:rPr>
              <a:t> R</a:t>
            </a:r>
            <a:r>
              <a:rPr lang="en-US" altLang="en-US" sz="2800" baseline="-25000">
                <a:latin typeface="Gill Sans MT" panose="020B0502020104020203" pitchFamily="34" charset="0"/>
              </a:rPr>
              <a:t>c</a:t>
            </a:r>
            <a:r>
              <a:rPr lang="en-US" altLang="en-US" sz="2000" baseline="-25000">
                <a:latin typeface="Gill Sans MT" panose="020B0502020104020203" pitchFamily="34" charset="0"/>
              </a:rPr>
              <a:t> </a:t>
            </a:r>
            <a:r>
              <a:rPr lang="en-US" altLang="en-US" sz="2000">
                <a:latin typeface="Gill Sans MT" panose="020B0502020104020203" pitchFamily="34" charset="0"/>
              </a:rPr>
              <a:t>bits/sec</a:t>
            </a:r>
          </a:p>
        </p:txBody>
      </p:sp>
      <p:sp>
        <p:nvSpPr>
          <p:cNvPr id="126986" name="Line 337"/>
          <p:cNvSpPr>
            <a:spLocks noChangeShapeType="1"/>
          </p:cNvSpPr>
          <p:nvPr/>
        </p:nvSpPr>
        <p:spPr bwMode="auto">
          <a:xfrm flipH="1" flipV="1">
            <a:off x="2997200" y="4806950"/>
            <a:ext cx="282575" cy="303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7" name="Line 347"/>
          <p:cNvSpPr>
            <a:spLocks noChangeShapeType="1"/>
          </p:cNvSpPr>
          <p:nvPr/>
        </p:nvSpPr>
        <p:spPr bwMode="auto">
          <a:xfrm flipH="1" flipV="1">
            <a:off x="6119813" y="4876800"/>
            <a:ext cx="193675" cy="203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8" name="Line 352"/>
          <p:cNvSpPr>
            <a:spLocks noChangeShapeType="1"/>
          </p:cNvSpPr>
          <p:nvPr/>
        </p:nvSpPr>
        <p:spPr bwMode="auto">
          <a:xfrm flipH="1">
            <a:off x="801688" y="4716463"/>
            <a:ext cx="11112" cy="411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9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990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27010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7011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2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13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127014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grpSp>
          <p:nvGrpSpPr>
            <p:cNvPr id="127015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7020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1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22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7016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7017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8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19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26991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126992" name="Group 335"/>
          <p:cNvGrpSpPr>
            <a:grpSpLocks/>
          </p:cNvGrpSpPr>
          <p:nvPr/>
        </p:nvGrpSpPr>
        <p:grpSpPr bwMode="auto">
          <a:xfrm>
            <a:off x="1404938" y="4360863"/>
            <a:ext cx="2322512" cy="392112"/>
            <a:chOff x="2249" y="3430"/>
            <a:chExt cx="1389" cy="256"/>
          </a:xfrm>
        </p:grpSpPr>
        <p:sp>
          <p:nvSpPr>
            <p:cNvPr id="255309" name="Oval 333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08" name="Rectangle 332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008" name="Oval 331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5310" name="Rectangle 334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26993" name="Group 341"/>
          <p:cNvGrpSpPr>
            <a:grpSpLocks/>
          </p:cNvGrpSpPr>
          <p:nvPr/>
        </p:nvGrpSpPr>
        <p:grpSpPr bwMode="auto">
          <a:xfrm>
            <a:off x="4910138" y="4248150"/>
            <a:ext cx="2801937" cy="581025"/>
            <a:chOff x="2249" y="3430"/>
            <a:chExt cx="1389" cy="256"/>
          </a:xfrm>
        </p:grpSpPr>
        <p:sp>
          <p:nvSpPr>
            <p:cNvPr id="255318" name="Oval 342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5319" name="Rectangle 343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7004" name="Oval 344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55321" name="Rectangle 345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239713" y="5111750"/>
            <a:ext cx="8235950" cy="896938"/>
            <a:chOff x="0" y="3803"/>
            <a:chExt cx="5188" cy="565"/>
          </a:xfrm>
        </p:grpSpPr>
        <p:sp>
          <p:nvSpPr>
            <p:cNvPr id="126999" name="Text Box 353"/>
            <p:cNvSpPr txBox="1">
              <a:spLocks noChangeArrowheads="1"/>
            </p:cNvSpPr>
            <p:nvPr/>
          </p:nvSpPr>
          <p:spPr bwMode="auto">
            <a:xfrm>
              <a:off x="0" y="3821"/>
              <a:ext cx="1461" cy="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server sends bits 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(fluid) into pipe</a:t>
              </a:r>
            </a:p>
            <a:p>
              <a:pPr algn="ctr">
                <a:lnSpc>
                  <a:spcPct val="85000"/>
                </a:lnSpc>
              </a:pPr>
              <a:endParaRPr lang="en-US" altLang="en-US" sz="2000">
                <a:latin typeface="Gill Sans MT" panose="020B0502020104020203" pitchFamily="34" charset="0"/>
              </a:endParaRPr>
            </a:p>
          </p:txBody>
        </p:sp>
        <p:sp>
          <p:nvSpPr>
            <p:cNvPr id="127000" name="Text Box 336"/>
            <p:cNvSpPr txBox="1">
              <a:spLocks noChangeArrowheads="1"/>
            </p:cNvSpPr>
            <p:nvPr/>
          </p:nvSpPr>
          <p:spPr bwMode="auto">
            <a:xfrm>
              <a:off x="1573" y="3803"/>
              <a:ext cx="1769" cy="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 R</a:t>
              </a:r>
              <a:r>
                <a:rPr lang="en-US" altLang="en-US" sz="2800" baseline="-25000">
                  <a:latin typeface="Gill Sans MT" panose="020B0502020104020203" pitchFamily="34" charset="0"/>
                </a:rPr>
                <a:t>s</a:t>
              </a:r>
              <a:r>
                <a:rPr lang="en-US" altLang="en-US" sz="2000" baseline="-25000">
                  <a:latin typeface="Gill Sans MT" panose="020B0502020104020203" pitchFamily="34" charset="0"/>
                </a:rPr>
                <a:t> </a:t>
              </a:r>
              <a:r>
                <a:rPr lang="en-US" altLang="en-US" sz="2000">
                  <a:latin typeface="Gill Sans MT" panose="020B0502020104020203" pitchFamily="34" charset="0"/>
                </a:rPr>
                <a:t>bits/sec)</a:t>
              </a:r>
            </a:p>
          </p:txBody>
        </p:sp>
        <p:sp>
          <p:nvSpPr>
            <p:cNvPr id="127001" name="Text Box 346"/>
            <p:cNvSpPr txBox="1">
              <a:spLocks noChangeArrowheads="1"/>
            </p:cNvSpPr>
            <p:nvPr/>
          </p:nvSpPr>
          <p:spPr bwMode="auto">
            <a:xfrm>
              <a:off x="3328" y="3812"/>
              <a:ext cx="1860" cy="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en-US" sz="2000">
                  <a:latin typeface="Gill Sans MT" panose="020B0502020104020203" pitchFamily="34" charset="0"/>
                </a:rPr>
                <a:t> </a:t>
              </a:r>
              <a:r>
                <a:rPr lang="en-US" altLang="en-US" sz="2000" err="1">
                  <a:latin typeface="Gill Sans MT" panose="020B0502020104020203" pitchFamily="34" charset="0"/>
                </a:rPr>
                <a:t>R</a:t>
              </a:r>
              <a:r>
                <a:rPr lang="en-US" altLang="en-US" sz="2800" baseline="-25000" err="1">
                  <a:latin typeface="Gill Sans MT" panose="020B0502020104020203" pitchFamily="34" charset="0"/>
                </a:rPr>
                <a:t>c</a:t>
              </a:r>
              <a:r>
                <a:rPr lang="en-US" altLang="en-US" sz="2000" baseline="-25000">
                  <a:latin typeface="Gill Sans MT" panose="020B0502020104020203" pitchFamily="34" charset="0"/>
                </a:rPr>
                <a:t> </a:t>
              </a:r>
              <a:r>
                <a:rPr lang="en-US" altLang="en-US" sz="2000">
                  <a:latin typeface="Gill Sans MT" panose="020B0502020104020203" pitchFamily="34" charset="0"/>
                </a:rPr>
                <a:t>bits/sec)</a:t>
              </a:r>
            </a:p>
          </p:txBody>
        </p:sp>
      </p:grpSp>
      <p:pic>
        <p:nvPicPr>
          <p:cNvPr id="126995" name="Picture 6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931863"/>
            <a:ext cx="29130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6" name="AutoShape 351"/>
          <p:cNvSpPr>
            <a:spLocks noChangeArrowheads="1"/>
          </p:cNvSpPr>
          <p:nvPr/>
        </p:nvSpPr>
        <p:spPr bwMode="auto">
          <a:xfrm>
            <a:off x="3732213" y="4308475"/>
            <a:ext cx="1279525" cy="485775"/>
          </a:xfrm>
          <a:prstGeom prst="rightArrow">
            <a:avLst>
              <a:gd name="adj1" fmla="val 50000"/>
              <a:gd name="adj2" fmla="val 6585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97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269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1-</a:t>
            </a:r>
            <a:fld id="{A8D30E14-4F9F-4035-ADC8-71E831912F00}" type="slidenum">
              <a:rPr lang="en-US" altLang="en-US" sz="1200">
                <a:latin typeface="Tahoma" panose="020B0604030504040204" pitchFamily="34" charset="0"/>
              </a:rPr>
              <a:pPr/>
              <a:t>57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7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0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21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003" name="Group 140"/>
          <p:cNvGrpSpPr>
            <a:grpSpLocks/>
          </p:cNvGrpSpPr>
          <p:nvPr/>
        </p:nvGrpSpPr>
        <p:grpSpPr bwMode="auto">
          <a:xfrm>
            <a:off x="1614488" y="2254250"/>
            <a:ext cx="352425" cy="876300"/>
            <a:chOff x="4140" y="429"/>
            <a:chExt cx="1425" cy="2396"/>
          </a:xfrm>
        </p:grpSpPr>
        <p:sp>
          <p:nvSpPr>
            <p:cNvPr id="128114" name="Freeform 14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15" name="Rectangle 142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116" name="Freeform 14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17" name="Freeform 14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18" name="Rectangle 145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8119" name="Group 14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144" name="AutoShape 14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145" name="AutoShape 148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8120" name="Rectangle 149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8121" name="Group 15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8142" name="AutoShape 151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143" name="AutoShape 152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8122" name="Rectangle 153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123" name="Rectangle 154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8124" name="Group 15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8140" name="AutoShape 15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141" name="AutoShape 157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8125" name="Freeform 15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126" name="Group 15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8138" name="AutoShape 160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139" name="AutoShape 161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8127" name="Rectangle 162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128" name="Freeform 16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29" name="Freeform 16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0" name="Oval 165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131" name="Freeform 16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32" name="AutoShape 167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133" name="AutoShape 168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134" name="Oval 169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135" name="Oval 170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28136" name="Oval 171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137" name="Rectangle 172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800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000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Throughput (more)</a:t>
            </a:r>
          </a:p>
        </p:txBody>
      </p:sp>
      <p:sp>
        <p:nvSpPr>
          <p:cNvPr id="12800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i="1" smtClean="0">
                <a:solidFill>
                  <a:srgbClr val="CC0000"/>
                </a:solidFill>
              </a:rPr>
              <a:t>R</a:t>
            </a:r>
            <a:r>
              <a:rPr lang="en-US" altLang="en-US" i="1" baseline="-25000" smtClean="0">
                <a:solidFill>
                  <a:srgbClr val="CC0000"/>
                </a:solidFill>
              </a:rPr>
              <a:t>s</a:t>
            </a:r>
            <a:r>
              <a:rPr lang="en-US" altLang="en-US" i="1" smtClean="0">
                <a:solidFill>
                  <a:srgbClr val="CC0000"/>
                </a:solidFill>
              </a:rPr>
              <a:t> &lt; R</a:t>
            </a:r>
            <a:r>
              <a:rPr lang="en-US" altLang="en-US" i="1" baseline="-25000" smtClean="0">
                <a:solidFill>
                  <a:srgbClr val="CC0000"/>
                </a:solidFill>
              </a:rPr>
              <a:t>c</a:t>
            </a:r>
            <a:r>
              <a:rPr lang="en-US" altLang="en-US" i="1" smtClean="0">
                <a:solidFill>
                  <a:srgbClr val="FF3300"/>
                </a:solidFill>
              </a:rPr>
              <a:t>  </a:t>
            </a:r>
            <a:r>
              <a:rPr lang="en-US" altLang="en-US" smtClean="0"/>
              <a:t>What is average end-end throughput?</a:t>
            </a:r>
          </a:p>
        </p:txBody>
      </p:sp>
      <p:grpSp>
        <p:nvGrpSpPr>
          <p:cNvPr id="128006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8112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8007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  R</a:t>
            </a:r>
            <a:r>
              <a:rPr lang="en-US" altLang="en-US" sz="2800" baseline="-25000"/>
              <a:t>s</a:t>
            </a:r>
            <a:r>
              <a:rPr lang="en-US" altLang="en-US" sz="2000" baseline="-25000"/>
              <a:t> </a:t>
            </a:r>
            <a:r>
              <a:rPr lang="en-US" altLang="en-US" sz="2000"/>
              <a:t>bits/sec</a:t>
            </a:r>
          </a:p>
        </p:txBody>
      </p:sp>
      <p:sp>
        <p:nvSpPr>
          <p:cNvPr id="128008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28009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28010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128104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108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8105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R</a:t>
              </a:r>
              <a:r>
                <a:rPr lang="en-US" altLang="en-US" sz="2800" baseline="-25000"/>
                <a:t>c</a:t>
              </a:r>
              <a:r>
                <a:rPr lang="en-US" altLang="en-US" sz="2000" baseline="-25000"/>
                <a:t> </a:t>
              </a:r>
              <a:r>
                <a:rPr lang="en-US" altLang="en-US" sz="2000"/>
                <a:t>bits/sec</a:t>
              </a:r>
            </a:p>
          </p:txBody>
        </p:sp>
      </p:grpSp>
      <p:grpSp>
        <p:nvGrpSpPr>
          <p:cNvPr id="128011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128091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92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93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94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28095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8096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8101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2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3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097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8098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9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0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23" name="Rectangle 56"/>
          <p:cNvSpPr>
            <a:spLocks noChangeArrowheads="1"/>
          </p:cNvSpPr>
          <p:nvPr/>
        </p:nvSpPr>
        <p:spPr bwMode="auto">
          <a:xfrm>
            <a:off x="555625" y="3330575"/>
            <a:ext cx="8062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R</a:t>
            </a:r>
            <a:r>
              <a:rPr lang="en-US" altLang="en-US" sz="2800" i="1" baseline="-25000">
                <a:solidFill>
                  <a:srgbClr val="CC0000"/>
                </a:solidFill>
                <a:latin typeface="Gill Sans MT" panose="020B0502020104020203" pitchFamily="34" charset="0"/>
              </a:rPr>
              <a:t>s</a:t>
            </a:r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 &gt; R</a:t>
            </a:r>
            <a:r>
              <a:rPr lang="en-US" altLang="en-US" sz="2800" i="1" baseline="-25000">
                <a:solidFill>
                  <a:srgbClr val="CC0000"/>
                </a:solidFill>
                <a:latin typeface="Gill Sans MT" panose="020B0502020104020203" pitchFamily="34" charset="0"/>
              </a:rPr>
              <a:t>c</a:t>
            </a:r>
            <a:r>
              <a:rPr lang="en-US" altLang="en-US" sz="2800" i="1">
                <a:solidFill>
                  <a:srgbClr val="FF3300"/>
                </a:solidFill>
                <a:latin typeface="Gill Sans MT" panose="020B0502020104020203" pitchFamily="34" charset="0"/>
              </a:rPr>
              <a:t>  </a:t>
            </a:r>
            <a:r>
              <a:rPr lang="en-US" altLang="en-US" sz="2800">
                <a:latin typeface="Gill Sans MT" panose="020B0502020104020203" pitchFamily="34" charset="0"/>
              </a:rPr>
              <a:t>What is average end-end throughput?</a:t>
            </a:r>
          </a:p>
        </p:txBody>
      </p:sp>
      <p:sp>
        <p:nvSpPr>
          <p:cNvPr id="128090" name="Text Box 104"/>
          <p:cNvSpPr txBox="1">
            <a:spLocks noChangeArrowheads="1"/>
          </p:cNvSpPr>
          <p:nvPr/>
        </p:nvSpPr>
        <p:spPr bwMode="auto">
          <a:xfrm>
            <a:off x="3804443" y="5279418"/>
            <a:ext cx="2227263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bottleneck link</a:t>
            </a:r>
          </a:p>
        </p:txBody>
      </p:sp>
      <p:sp>
        <p:nvSpPr>
          <p:cNvPr id="128014" name="AutoShape 51"/>
          <p:cNvSpPr>
            <a:spLocks noChangeArrowheads="1"/>
          </p:cNvSpPr>
          <p:nvPr/>
        </p:nvSpPr>
        <p:spPr bwMode="auto">
          <a:xfrm>
            <a:off x="420528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28015" name="Group 132"/>
          <p:cNvGrpSpPr>
            <a:grpSpLocks/>
          </p:cNvGrpSpPr>
          <p:nvPr/>
        </p:nvGrpSpPr>
        <p:grpSpPr bwMode="auto">
          <a:xfrm flipH="1">
            <a:off x="8232775" y="2420938"/>
            <a:ext cx="871538" cy="885825"/>
            <a:chOff x="-44" y="1473"/>
            <a:chExt cx="981" cy="1105"/>
          </a:xfrm>
        </p:grpSpPr>
        <p:pic>
          <p:nvPicPr>
            <p:cNvPr id="128086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87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8016" name="AutoShape 327"/>
          <p:cNvSpPr>
            <a:spLocks noChangeArrowheads="1"/>
          </p:cNvSpPr>
          <p:nvPr/>
        </p:nvSpPr>
        <p:spPr bwMode="auto">
          <a:xfrm>
            <a:off x="1168400" y="2117725"/>
            <a:ext cx="407988" cy="431800"/>
          </a:xfrm>
          <a:prstGeom prst="can">
            <a:avLst>
              <a:gd name="adj" fmla="val 2139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5" name="Group 206"/>
          <p:cNvGrpSpPr>
            <a:grpSpLocks/>
          </p:cNvGrpSpPr>
          <p:nvPr/>
        </p:nvGrpSpPr>
        <p:grpSpPr bwMode="auto">
          <a:xfrm>
            <a:off x="1230313" y="3927475"/>
            <a:ext cx="7935912" cy="1166813"/>
            <a:chOff x="775" y="2474"/>
            <a:chExt cx="4999" cy="735"/>
          </a:xfrm>
        </p:grpSpPr>
        <p:grpSp>
          <p:nvGrpSpPr>
            <p:cNvPr id="128019" name="Group 173"/>
            <p:cNvGrpSpPr>
              <a:grpSpLocks/>
            </p:cNvGrpSpPr>
            <p:nvPr/>
          </p:nvGrpSpPr>
          <p:grpSpPr bwMode="auto">
            <a:xfrm>
              <a:off x="1056" y="2589"/>
              <a:ext cx="222" cy="552"/>
              <a:chOff x="4140" y="429"/>
              <a:chExt cx="1425" cy="2396"/>
            </a:xfrm>
          </p:grpSpPr>
          <p:sp>
            <p:nvSpPr>
              <p:cNvPr id="128054" name="Freeform 17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5" name="Rectangle 175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056" name="Freeform 17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7" name="Freeform 17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8" name="Rectangle 178"/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28059" name="Group 17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28084" name="AutoShape 180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1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8085" name="AutoShape 181"/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89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28060" name="Rectangle 182"/>
              <p:cNvSpPr>
                <a:spLocks noChangeArrowheads="1"/>
              </p:cNvSpPr>
              <p:nvPr/>
            </p:nvSpPr>
            <p:spPr bwMode="auto">
              <a:xfrm>
                <a:off x="4223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28061" name="Group 18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28082" name="AutoShape 184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1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8083" name="AutoShape 185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28062" name="Rectangle 186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063" name="Rectangle 187"/>
              <p:cNvSpPr>
                <a:spLocks noChangeArrowheads="1"/>
              </p:cNvSpPr>
              <p:nvPr/>
            </p:nvSpPr>
            <p:spPr bwMode="auto">
              <a:xfrm>
                <a:off x="4230" y="1653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28064" name="Group 18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28080" name="AutoShape 18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8081" name="AutoShape 190"/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28065" name="Freeform 19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8066" name="Group 19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28078" name="AutoShape 193"/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28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8079" name="AutoShape 194"/>
                <p:cNvSpPr>
                  <a:spLocks noChangeArrowheads="1"/>
                </p:cNvSpPr>
                <p:nvPr/>
              </p:nvSpPr>
              <p:spPr bwMode="auto">
                <a:xfrm>
                  <a:off x="627" y="2586"/>
                  <a:ext cx="69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28067" name="Rectangle 19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71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068" name="Freeform 19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69" name="Freeform 19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0" name="Oval 198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071" name="Freeform 19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2" name="AutoShape 200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200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073" name="AutoShape 201"/>
              <p:cNvSpPr>
                <a:spLocks noChangeArrowheads="1"/>
              </p:cNvSpPr>
              <p:nvPr/>
            </p:nvSpPr>
            <p:spPr bwMode="auto">
              <a:xfrm>
                <a:off x="4204" y="2712"/>
                <a:ext cx="1072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074" name="Oval 202"/>
              <p:cNvSpPr>
                <a:spLocks noChangeArrowheads="1"/>
              </p:cNvSpPr>
              <p:nvPr/>
            </p:nvSpPr>
            <p:spPr bwMode="auto">
              <a:xfrm>
                <a:off x="4307" y="2382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075" name="Oval 203"/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28076" name="Oval 204"/>
              <p:cNvSpPr>
                <a:spLocks noChangeArrowheads="1"/>
              </p:cNvSpPr>
              <p:nvPr/>
            </p:nvSpPr>
            <p:spPr bwMode="auto">
              <a:xfrm>
                <a:off x="4660" y="2382"/>
                <a:ext cx="160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077" name="Rectangle 205"/>
              <p:cNvSpPr>
                <a:spLocks noChangeArrowheads="1"/>
              </p:cNvSpPr>
              <p:nvPr/>
            </p:nvSpPr>
            <p:spPr bwMode="auto">
              <a:xfrm>
                <a:off x="5064" y="1835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8020" name="Line 57"/>
            <p:cNvSpPr>
              <a:spLocks noChangeShapeType="1"/>
            </p:cNvSpPr>
            <p:nvPr/>
          </p:nvSpPr>
          <p:spPr bwMode="auto">
            <a:xfrm>
              <a:off x="1354" y="2913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21" name="Group 58"/>
            <p:cNvGrpSpPr>
              <a:grpSpLocks/>
            </p:cNvGrpSpPr>
            <p:nvPr/>
          </p:nvGrpSpPr>
          <p:grpSpPr bwMode="auto">
            <a:xfrm>
              <a:off x="2725" y="2845"/>
              <a:ext cx="612" cy="178"/>
              <a:chOff x="3600" y="219"/>
              <a:chExt cx="360" cy="175"/>
            </a:xfrm>
          </p:grpSpPr>
          <p:sp>
            <p:nvSpPr>
              <p:cNvPr id="128041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8042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3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4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28045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28046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805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52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53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8047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8048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49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050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8022" name="AutoShape 90"/>
            <p:cNvSpPr>
              <a:spLocks noChangeArrowheads="1"/>
            </p:cNvSpPr>
            <p:nvPr/>
          </p:nvSpPr>
          <p:spPr bwMode="auto">
            <a:xfrm>
              <a:off x="4741" y="2812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8023" name="Group 92"/>
            <p:cNvGrpSpPr>
              <a:grpSpLocks/>
            </p:cNvGrpSpPr>
            <p:nvPr/>
          </p:nvGrpSpPr>
          <p:grpSpPr bwMode="auto">
            <a:xfrm>
              <a:off x="1328" y="2707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039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8024" name="Text Box 97"/>
            <p:cNvSpPr txBox="1">
              <a:spLocks noChangeArrowheads="1"/>
            </p:cNvSpPr>
            <p:nvPr/>
          </p:nvSpPr>
          <p:spPr bwMode="auto">
            <a:xfrm>
              <a:off x="1313" y="2781"/>
              <a:ext cx="1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R</a:t>
              </a:r>
              <a:r>
                <a:rPr lang="en-US" altLang="en-US" sz="2800" baseline="-25000"/>
                <a:t>s</a:t>
              </a:r>
              <a:r>
                <a:rPr lang="en-US" altLang="en-US" sz="2000" baseline="-25000"/>
                <a:t> </a:t>
              </a:r>
              <a:r>
                <a:rPr lang="en-US" altLang="en-US" sz="2000"/>
                <a:t>bits/sec</a:t>
              </a:r>
            </a:p>
          </p:txBody>
        </p:sp>
        <p:grpSp>
          <p:nvGrpSpPr>
            <p:cNvPr id="128025" name="Group 83"/>
            <p:cNvGrpSpPr>
              <a:grpSpLocks/>
            </p:cNvGrpSpPr>
            <p:nvPr/>
          </p:nvGrpSpPr>
          <p:grpSpPr bwMode="auto">
            <a:xfrm>
              <a:off x="3419" y="2828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035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8026" name="Text Box 88"/>
            <p:cNvSpPr txBox="1">
              <a:spLocks noChangeArrowheads="1"/>
            </p:cNvSpPr>
            <p:nvPr/>
          </p:nvSpPr>
          <p:spPr bwMode="auto">
            <a:xfrm>
              <a:off x="3475" y="2800"/>
              <a:ext cx="16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  R</a:t>
              </a:r>
              <a:r>
                <a:rPr lang="en-US" altLang="en-US" sz="2800" baseline="-25000"/>
                <a:t>c</a:t>
              </a:r>
              <a:r>
                <a:rPr lang="en-US" altLang="en-US" sz="2000" baseline="-25000"/>
                <a:t> </a:t>
              </a:r>
              <a:r>
                <a:rPr lang="en-US" altLang="en-US" sz="2000"/>
                <a:t>bits/sec</a:t>
              </a:r>
            </a:p>
          </p:txBody>
        </p:sp>
        <p:sp>
          <p:nvSpPr>
            <p:cNvPr id="128027" name="AutoShape 98"/>
            <p:cNvSpPr>
              <a:spLocks noChangeArrowheads="1"/>
            </p:cNvSpPr>
            <p:nvPr/>
          </p:nvSpPr>
          <p:spPr bwMode="auto">
            <a:xfrm>
              <a:off x="2668" y="2808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028" name="AutoShape 89"/>
            <p:cNvSpPr>
              <a:spLocks noChangeArrowheads="1"/>
            </p:cNvSpPr>
            <p:nvPr/>
          </p:nvSpPr>
          <p:spPr bwMode="auto">
            <a:xfrm flipV="1">
              <a:off x="814" y="2682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128029" name="Group 135"/>
            <p:cNvGrpSpPr>
              <a:grpSpLocks/>
            </p:cNvGrpSpPr>
            <p:nvPr/>
          </p:nvGrpSpPr>
          <p:grpSpPr bwMode="auto">
            <a:xfrm flipH="1">
              <a:off x="5225" y="2651"/>
              <a:ext cx="549" cy="558"/>
              <a:chOff x="-44" y="1473"/>
              <a:chExt cx="981" cy="1105"/>
            </a:xfrm>
          </p:grpSpPr>
          <p:pic>
            <p:nvPicPr>
              <p:cNvPr id="128031" name="Picture 1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32" name="Freeform 1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28030" name="AutoShape 327"/>
            <p:cNvSpPr>
              <a:spLocks noChangeArrowheads="1"/>
            </p:cNvSpPr>
            <p:nvPr/>
          </p:nvSpPr>
          <p:spPr bwMode="auto">
            <a:xfrm>
              <a:off x="775" y="2474"/>
              <a:ext cx="257" cy="272"/>
            </a:xfrm>
            <a:prstGeom prst="can">
              <a:avLst>
                <a:gd name="adj" fmla="val 21398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80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1-</a:t>
            </a:r>
            <a:fld id="{0B3814FF-3C63-4A93-837A-0A0CFE3AAE0F}" type="slidenum">
              <a:rPr lang="en-US" altLang="en-US" sz="1200">
                <a:latin typeface="Tahoma" panose="020B0604030504040204" pitchFamily="34" charset="0"/>
              </a:rPr>
              <a:pPr/>
              <a:t>58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2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25413"/>
            <a:ext cx="7772400" cy="903287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Throughput: Internet scenario</a:t>
            </a:r>
          </a:p>
        </p:txBody>
      </p:sp>
      <p:sp>
        <p:nvSpPr>
          <p:cNvPr id="129027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10 connections (fairly) share backbone bottleneck link R</a:t>
            </a:r>
            <a:r>
              <a:rPr lang="en-US" altLang="en-US" sz="2000" baseline="-25000"/>
              <a:t> </a:t>
            </a:r>
            <a:r>
              <a:rPr lang="en-US" altLang="en-US" sz="2000"/>
              <a:t>bits/sec</a:t>
            </a:r>
          </a:p>
        </p:txBody>
      </p:sp>
      <p:sp>
        <p:nvSpPr>
          <p:cNvPr id="129028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9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s</a:t>
            </a:r>
            <a:endParaRPr lang="en-US" altLang="en-US" sz="2000"/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32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36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38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41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43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46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48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51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53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56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58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61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63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4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s</a:t>
            </a:r>
            <a:endParaRPr lang="en-US" altLang="en-US" sz="2000"/>
          </a:p>
        </p:txBody>
      </p:sp>
      <p:sp>
        <p:nvSpPr>
          <p:cNvPr id="129065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s</a:t>
            </a:r>
            <a:endParaRPr lang="en-US" altLang="en-US" sz="2000"/>
          </a:p>
        </p:txBody>
      </p:sp>
      <p:sp>
        <p:nvSpPr>
          <p:cNvPr id="129066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7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c</a:t>
            </a:r>
            <a:endParaRPr lang="en-US" altLang="en-US" sz="2000"/>
          </a:p>
        </p:txBody>
      </p:sp>
      <p:sp>
        <p:nvSpPr>
          <p:cNvPr id="129068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9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70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c</a:t>
            </a:r>
            <a:endParaRPr lang="en-US" altLang="en-US" sz="2000"/>
          </a:p>
        </p:txBody>
      </p:sp>
      <p:sp>
        <p:nvSpPr>
          <p:cNvPr id="129071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  <a:r>
              <a:rPr lang="en-US" altLang="en-US" sz="2800" baseline="-25000"/>
              <a:t>c</a:t>
            </a:r>
            <a:endParaRPr lang="en-US" altLang="en-US" sz="2000"/>
          </a:p>
        </p:txBody>
      </p:sp>
      <p:sp>
        <p:nvSpPr>
          <p:cNvPr id="129072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/>
              <a:t>R</a:t>
            </a:r>
          </a:p>
        </p:txBody>
      </p:sp>
      <p:sp>
        <p:nvSpPr>
          <p:cNvPr id="129073" name="Rectangle 52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11313"/>
            <a:ext cx="3597275" cy="4114800"/>
          </a:xfrm>
        </p:spPr>
        <p:txBody>
          <a:bodyPr/>
          <a:lstStyle/>
          <a:p>
            <a:pPr eaLnBrk="1" hangingPunct="1">
              <a:buSzPct val="75000"/>
            </a:pPr>
            <a:r>
              <a:rPr lang="en-US" altLang="en-US" smtClean="0"/>
              <a:t>per-connection end-end throughput: min(R</a:t>
            </a:r>
            <a:r>
              <a:rPr lang="en-US" altLang="en-US" baseline="-25000" smtClean="0"/>
              <a:t>c</a:t>
            </a:r>
            <a:r>
              <a:rPr lang="en-US" altLang="en-US" smtClean="0"/>
              <a:t>,R</a:t>
            </a:r>
            <a:r>
              <a:rPr lang="en-US" altLang="en-US" baseline="-25000" smtClean="0"/>
              <a:t>s</a:t>
            </a:r>
            <a:r>
              <a:rPr lang="en-US" altLang="en-US" smtClean="0"/>
              <a:t>,R/10)</a:t>
            </a:r>
          </a:p>
          <a:p>
            <a:pPr eaLnBrk="1" hangingPunct="1">
              <a:buSzPct val="75000"/>
            </a:pPr>
            <a:r>
              <a:rPr lang="en-US" altLang="en-US" smtClean="0"/>
              <a:t>in practice: R</a:t>
            </a:r>
            <a:r>
              <a:rPr lang="en-US" altLang="en-US" baseline="-25000" smtClean="0"/>
              <a:t>c</a:t>
            </a:r>
            <a:r>
              <a:rPr lang="en-US" altLang="en-US" smtClean="0"/>
              <a:t> or R</a:t>
            </a:r>
            <a:r>
              <a:rPr lang="en-US" altLang="en-US" baseline="-25000" smtClean="0"/>
              <a:t>s</a:t>
            </a:r>
            <a:r>
              <a:rPr lang="en-US" altLang="en-US" smtClean="0"/>
              <a:t> is often bottleneck</a:t>
            </a:r>
          </a:p>
        </p:txBody>
      </p:sp>
      <p:grpSp>
        <p:nvGrpSpPr>
          <p:cNvPr id="129074" name="Group 81"/>
          <p:cNvGrpSpPr>
            <a:grpSpLocks/>
          </p:cNvGrpSpPr>
          <p:nvPr/>
        </p:nvGrpSpPr>
        <p:grpSpPr bwMode="auto">
          <a:xfrm>
            <a:off x="4576763" y="1784350"/>
            <a:ext cx="352425" cy="660400"/>
            <a:chOff x="4140" y="429"/>
            <a:chExt cx="1425" cy="2396"/>
          </a:xfrm>
        </p:grpSpPr>
        <p:sp>
          <p:nvSpPr>
            <p:cNvPr id="129151" name="Freeform 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52" name="Rectangle 83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53" name="Freeform 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54" name="Freeform 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55" name="Rectangle 86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156" name="Group 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181" name="AutoShape 88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82" name="AutoShape 89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57" name="Rectangle 90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158" name="Group 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9179" name="AutoShape 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80" name="AutoShape 93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59" name="Rectangle 94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60" name="Rectangle 95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161" name="Group 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9177" name="AutoShape 9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78" name="AutoShape 98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62" name="Freeform 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163" name="Group 1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175" name="AutoShape 101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76" name="AutoShape 102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64" name="Rectangle 103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65" name="Freeform 1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66" name="Freeform 1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67" name="Oval 106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68" name="Freeform 1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69" name="AutoShape 108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70" name="AutoShape 109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71" name="Oval 110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72" name="Oval 111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29173" name="Oval 112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74" name="Rectangle 113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9075" name="Group 114"/>
          <p:cNvGrpSpPr>
            <a:grpSpLocks/>
          </p:cNvGrpSpPr>
          <p:nvPr/>
        </p:nvGrpSpPr>
        <p:grpSpPr bwMode="auto">
          <a:xfrm>
            <a:off x="5151438" y="1444625"/>
            <a:ext cx="352425" cy="660400"/>
            <a:chOff x="4140" y="429"/>
            <a:chExt cx="1425" cy="2396"/>
          </a:xfrm>
        </p:grpSpPr>
        <p:sp>
          <p:nvSpPr>
            <p:cNvPr id="129119" name="Freeform 1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20" name="Rectangle 11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21" name="Freeform 1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22" name="Freeform 1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23" name="Rectangle 119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124" name="Group 1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149" name="AutoShape 121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50" name="AutoShape 122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25" name="Rectangle 123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126" name="Group 1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9147" name="AutoShape 12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48" name="AutoShape 12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27" name="Rectangle 127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28" name="Rectangle 128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129" name="Group 1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9145" name="AutoShape 13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46" name="AutoShape 13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30" name="Freeform 1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131" name="Group 1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143" name="AutoShape 134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44" name="AutoShape 13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32" name="Rectangle 13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33" name="Freeform 1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34" name="Freeform 1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35" name="Oval 139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36" name="Freeform 1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37" name="AutoShape 141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38" name="AutoShape 142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39" name="Oval 143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40" name="Oval 144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29141" name="Oval 145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42" name="Rectangle 146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9076" name="Group 147"/>
          <p:cNvGrpSpPr>
            <a:grpSpLocks/>
          </p:cNvGrpSpPr>
          <p:nvPr/>
        </p:nvGrpSpPr>
        <p:grpSpPr bwMode="auto">
          <a:xfrm>
            <a:off x="8002588" y="1700213"/>
            <a:ext cx="352425" cy="660400"/>
            <a:chOff x="4140" y="429"/>
            <a:chExt cx="1425" cy="2396"/>
          </a:xfrm>
        </p:grpSpPr>
        <p:sp>
          <p:nvSpPr>
            <p:cNvPr id="129087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88" name="Rectangle 149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89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90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91" name="Rectangle 152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092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9117" name="AutoShape 154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18" name="AutoShape 155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093" name="Rectangle 156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094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9115" name="AutoShape 15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16" name="AutoShape 159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095" name="Rectangle 160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096" name="Rectangle 161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9097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9113" name="AutoShape 16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14" name="AutoShape 16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09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909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111" name="AutoShape 167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12" name="AutoShape 168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9100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01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02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03" name="Oval 172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04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05" name="AutoShape 174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06" name="AutoShape 175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07" name="Oval 176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08" name="Oval 177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29109" name="Oval 178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110" name="Rectangle 179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9077" name="Group 180"/>
          <p:cNvGrpSpPr>
            <a:grpSpLocks/>
          </p:cNvGrpSpPr>
          <p:nvPr/>
        </p:nvGrpSpPr>
        <p:grpSpPr bwMode="auto">
          <a:xfrm flipH="1">
            <a:off x="8151813" y="4489450"/>
            <a:ext cx="803275" cy="771525"/>
            <a:chOff x="-44" y="1473"/>
            <a:chExt cx="981" cy="1105"/>
          </a:xfrm>
        </p:grpSpPr>
        <p:pic>
          <p:nvPicPr>
            <p:cNvPr id="129085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86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9078" name="Group 183"/>
          <p:cNvGrpSpPr>
            <a:grpSpLocks/>
          </p:cNvGrpSpPr>
          <p:nvPr/>
        </p:nvGrpSpPr>
        <p:grpSpPr bwMode="auto">
          <a:xfrm>
            <a:off x="4237038" y="4470400"/>
            <a:ext cx="803275" cy="771525"/>
            <a:chOff x="-44" y="1473"/>
            <a:chExt cx="981" cy="1105"/>
          </a:xfrm>
        </p:grpSpPr>
        <p:pic>
          <p:nvPicPr>
            <p:cNvPr id="129083" name="Picture 1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84" name="Freeform 1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9079" name="Group 186"/>
          <p:cNvGrpSpPr>
            <a:grpSpLocks/>
          </p:cNvGrpSpPr>
          <p:nvPr/>
        </p:nvGrpSpPr>
        <p:grpSpPr bwMode="auto">
          <a:xfrm>
            <a:off x="4859338" y="4919663"/>
            <a:ext cx="803275" cy="771525"/>
            <a:chOff x="-44" y="1473"/>
            <a:chExt cx="981" cy="1105"/>
          </a:xfrm>
        </p:grpSpPr>
        <p:pic>
          <p:nvPicPr>
            <p:cNvPr id="129081" name="Picture 18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9082" name="Freeform 1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90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1-</a:t>
            </a:r>
            <a:fld id="{BA6BB6B7-10C3-4821-8214-666DAD0C3EDF}" type="slidenum">
              <a:rPr lang="en-US" altLang="en-US" sz="1200">
                <a:latin typeface="Tahoma" panose="020B0604030504040204" pitchFamily="34" charset="0"/>
              </a:rPr>
              <a:pPr/>
              <a:t>59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4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b="1" smtClean="0">
                <a:cs typeface="B Titr" panose="00000700000000000000" pitchFamily="2" charset="-78"/>
              </a:rPr>
              <a:t>انواع شبکه از نظر مدل آرایش شبکه</a:t>
            </a:r>
            <a:endParaRPr lang="en-US" b="1" smtClean="0"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1357266"/>
              </p:ext>
            </p:extLst>
          </p:nvPr>
        </p:nvGraphicFramePr>
        <p:xfrm>
          <a:off x="457200" y="1676400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6041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638" y="71438"/>
            <a:ext cx="8462962" cy="947737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Circuit switching: FDM </a:t>
            </a:r>
            <a:r>
              <a:rPr lang="en-US" altLang="en-US" sz="3600" smtClean="0"/>
              <a:t>versus</a:t>
            </a:r>
            <a:r>
              <a:rPr lang="en-US" altLang="en-US" sz="4000" smtClean="0"/>
              <a:t> TDM</a:t>
            </a:r>
            <a:endParaRPr lang="fr-FR" altLang="en-US" sz="40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79971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FDM</a:t>
              </a:r>
              <a:endParaRPr lang="fr-FR" altLang="en-US"/>
            </a:p>
          </p:txBody>
        </p:sp>
        <p:grpSp>
          <p:nvGrpSpPr>
            <p:cNvPr id="79972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79973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74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frequency</a:t>
                </a:r>
                <a:endParaRPr lang="fr-FR" altLang="en-US"/>
              </a:p>
            </p:txBody>
          </p:sp>
          <p:sp>
            <p:nvSpPr>
              <p:cNvPr id="79975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76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time</a:t>
                </a:r>
                <a:endParaRPr lang="fr-FR" altLang="en-US"/>
              </a:p>
            </p:txBody>
          </p:sp>
          <p:sp>
            <p:nvSpPr>
              <p:cNvPr id="79977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Times New Roman" panose="02020603050405020304" pitchFamily="18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3748088"/>
            <a:ext cx="7239000" cy="2516187"/>
            <a:chOff x="288" y="2543"/>
            <a:chExt cx="4560" cy="1585"/>
          </a:xfrm>
        </p:grpSpPr>
        <p:sp>
          <p:nvSpPr>
            <p:cNvPr id="79965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TDM</a:t>
              </a:r>
              <a:endParaRPr lang="fr-FR" altLang="en-US"/>
            </a:p>
          </p:txBody>
        </p:sp>
        <p:sp>
          <p:nvSpPr>
            <p:cNvPr id="79966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7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frequency</a:t>
              </a:r>
              <a:endParaRPr lang="fr-FR" altLang="en-US"/>
            </a:p>
          </p:txBody>
        </p:sp>
        <p:sp>
          <p:nvSpPr>
            <p:cNvPr id="79968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69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time</a:t>
              </a:r>
              <a:endParaRPr lang="fr-FR" altLang="en-US"/>
            </a:p>
          </p:txBody>
        </p:sp>
        <p:sp>
          <p:nvSpPr>
            <p:cNvPr id="79970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4740275"/>
            <a:ext cx="3886200" cy="914400"/>
            <a:chOff x="1776" y="3168"/>
            <a:chExt cx="2448" cy="576"/>
          </a:xfrm>
        </p:grpSpPr>
        <p:sp>
          <p:nvSpPr>
            <p:cNvPr id="79960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61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62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63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64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4740275"/>
            <a:ext cx="3886200" cy="914400"/>
            <a:chOff x="1920" y="3168"/>
            <a:chExt cx="2448" cy="576"/>
          </a:xfrm>
        </p:grpSpPr>
        <p:sp>
          <p:nvSpPr>
            <p:cNvPr id="79955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6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7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8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9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4740275"/>
            <a:ext cx="3886200" cy="914400"/>
            <a:chOff x="2064" y="3168"/>
            <a:chExt cx="2448" cy="576"/>
          </a:xfrm>
        </p:grpSpPr>
        <p:sp>
          <p:nvSpPr>
            <p:cNvPr id="79950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1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2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3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54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4740275"/>
            <a:ext cx="3886200" cy="914400"/>
            <a:chOff x="2208" y="3168"/>
            <a:chExt cx="2448" cy="576"/>
          </a:xfrm>
        </p:grpSpPr>
        <p:sp>
          <p:nvSpPr>
            <p:cNvPr id="79945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46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47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48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79949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79942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3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4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4740275"/>
            <a:ext cx="4114800" cy="914400"/>
            <a:chOff x="1920" y="3168"/>
            <a:chExt cx="2592" cy="576"/>
          </a:xfrm>
        </p:grpSpPr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2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79919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0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1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22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4740275"/>
            <a:ext cx="4343400" cy="914400"/>
            <a:chOff x="1848" y="3168"/>
            <a:chExt cx="2736" cy="576"/>
          </a:xfrm>
        </p:grpSpPr>
        <p:sp>
          <p:nvSpPr>
            <p:cNvPr id="79899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0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3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4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5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6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7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0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1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3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4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5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6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7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18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79892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79894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/>
                  <a:t>4 users</a:t>
                </a:r>
                <a:endParaRPr lang="fr-FR" altLang="en-US"/>
              </a:p>
            </p:txBody>
          </p:sp>
          <p:sp>
            <p:nvSpPr>
              <p:cNvPr id="79895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896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897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898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79893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Example:</a:t>
              </a:r>
              <a:endParaRPr lang="fr-FR" altLang="en-US"/>
            </a:p>
          </p:txBody>
        </p:sp>
      </p:grpSp>
      <p:sp>
        <p:nvSpPr>
          <p:cNvPr id="79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1-</a:t>
            </a:r>
            <a:fld id="{FAC486AC-A779-458E-813A-CCA819C8F7F3}" type="slidenum">
              <a:rPr lang="en-US" altLang="en-US" sz="1200">
                <a:latin typeface="Tahoma" panose="020B0604030504040204" pitchFamily="34" charset="0"/>
              </a:rPr>
              <a:pPr/>
              <a:t>60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5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2"/>
          <p:cNvSpPr txBox="1">
            <a:spLocks noChangeArrowheads="1"/>
          </p:cNvSpPr>
          <p:nvPr/>
        </p:nvSpPr>
        <p:spPr>
          <a:xfrm>
            <a:off x="527797" y="228601"/>
            <a:ext cx="8096250" cy="137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Titr" panose="00000700000000000000" pitchFamily="2" charset="-78"/>
              </a:rPr>
              <a:t>ساختار اینترنت – شبکه ای از شبکه ها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b="1" smtClean="0">
                <a:solidFill>
                  <a:srgbClr val="C00000"/>
                </a:solidFill>
                <a:latin typeface="+mj-lt"/>
                <a:ea typeface="+mj-ea"/>
                <a:cs typeface="B Titr" panose="00000700000000000000" pitchFamily="2" charset="-78"/>
              </a:rPr>
              <a:t>با ساختار سلسله مراتبی</a:t>
            </a:r>
            <a:endParaRPr lang="en-US" sz="4000" b="1">
              <a:solidFill>
                <a:srgbClr val="C00000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5362" name="Picture 2" descr="D:\Mys2\BIAU\Network\Kurose Rose 4th\Gifs\ch01_gif\fig01_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661" y="1699173"/>
            <a:ext cx="6473078" cy="4643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9625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a-IR" sz="4000" b="1" smtClean="0">
                <a:solidFill>
                  <a:srgbClr val="C00000"/>
                </a:solidFill>
                <a:cs typeface="B Titr" panose="00000700000000000000" pitchFamily="2" charset="-78"/>
              </a:rPr>
              <a:t>ساختار اینترنت – شبکه ای از شبکه ها</a:t>
            </a:r>
            <a:endParaRPr lang="en-US" sz="5400">
              <a:solidFill>
                <a:srgbClr val="C0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1428750"/>
            <a:ext cx="8440738" cy="4648200"/>
          </a:xfrm>
        </p:spPr>
        <p:txBody>
          <a:bodyPr/>
          <a:lstStyle/>
          <a:p>
            <a:pPr algn="r" rtl="1"/>
            <a:r>
              <a:rPr lang="fa-IR" sz="2400" smtClean="0">
                <a:cs typeface="B Titr" panose="00000700000000000000" pitchFamily="2" charset="-78"/>
              </a:rPr>
              <a:t>تقریباً سلسله مراتبی است.</a:t>
            </a:r>
          </a:p>
          <a:p>
            <a:pPr algn="r" rtl="1"/>
            <a:r>
              <a:rPr lang="fa-IR" sz="2400" smtClean="0">
                <a:cs typeface="B Titr" panose="00000700000000000000" pitchFamily="2" charset="-78"/>
              </a:rPr>
              <a:t>در مرکز آن </a:t>
            </a:r>
            <a:r>
              <a:rPr lang="en-US" sz="2400" smtClean="0">
                <a:cs typeface="B Titr" panose="00000700000000000000" pitchFamily="2" charset="-78"/>
              </a:rPr>
              <a:t>ISP</a:t>
            </a:r>
            <a:r>
              <a:rPr lang="fa-IR" sz="2400" smtClean="0">
                <a:cs typeface="B Titr" panose="00000700000000000000" pitchFamily="2" charset="-78"/>
              </a:rPr>
              <a:t>های لایه اول نظیر </a:t>
            </a:r>
            <a:r>
              <a:rPr lang="en-US" sz="2400">
                <a:cs typeface="B Titr" panose="00000700000000000000" pitchFamily="2" charset="-78"/>
              </a:rPr>
              <a:t>(Verizon, Sprint, AT&amp;T, Cable and Wireless)</a:t>
            </a:r>
            <a:r>
              <a:rPr lang="fa-IR" sz="2400" smtClean="0">
                <a:cs typeface="B Titr" panose="00000700000000000000" pitchFamily="2" charset="-78"/>
              </a:rPr>
              <a:t> قرار دارند، که یا پوشش ملی یا منطقه ای دارند.</a:t>
            </a:r>
            <a:endParaRPr lang="en-US" sz="2400">
              <a:cs typeface="B Titr" panose="00000700000000000000" pitchFamily="2" charset="-7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5809" name="Oval 33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5810" name="Oval 34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5811" name="Oval 35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95263" y="3640138"/>
            <a:ext cx="5059363" cy="1754188"/>
            <a:chOff x="123" y="2033"/>
            <a:chExt cx="3187" cy="1105"/>
          </a:xfrm>
        </p:grpSpPr>
        <p:sp>
          <p:nvSpPr>
            <p:cNvPr id="75799" name="Oval 23"/>
            <p:cNvSpPr>
              <a:spLocks noChangeArrowheads="1"/>
            </p:cNvSpPr>
            <p:nvPr/>
          </p:nvSpPr>
          <p:spPr bwMode="auto">
            <a:xfrm>
              <a:off x="3226" y="27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36"/>
            <p:cNvSpPr>
              <a:spLocks noChangeArrowheads="1"/>
            </p:cNvSpPr>
            <p:nvPr/>
          </p:nvSpPr>
          <p:spPr bwMode="auto">
            <a:xfrm>
              <a:off x="2942" y="2500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37"/>
            <p:cNvSpPr>
              <a:spLocks noChangeArrowheads="1"/>
            </p:cNvSpPr>
            <p:nvPr/>
          </p:nvSpPr>
          <p:spPr bwMode="auto">
            <a:xfrm>
              <a:off x="2650" y="2516"/>
              <a:ext cx="84" cy="9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38"/>
            <p:cNvSpPr>
              <a:spLocks noChangeArrowheads="1"/>
            </p:cNvSpPr>
            <p:nvPr/>
          </p:nvSpPr>
          <p:spPr bwMode="auto">
            <a:xfrm>
              <a:off x="2354" y="28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39"/>
            <p:cNvSpPr>
              <a:spLocks noChangeArrowheads="1"/>
            </p:cNvSpPr>
            <p:nvPr/>
          </p:nvSpPr>
          <p:spPr bwMode="auto">
            <a:xfrm>
              <a:off x="2666" y="3004"/>
              <a:ext cx="84" cy="9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40"/>
            <p:cNvSpPr>
              <a:spLocks noChangeArrowheads="1"/>
            </p:cNvSpPr>
            <p:nvPr/>
          </p:nvSpPr>
          <p:spPr bwMode="auto">
            <a:xfrm>
              <a:off x="2990" y="2996"/>
              <a:ext cx="84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Line 41"/>
            <p:cNvSpPr>
              <a:spLocks noChangeShapeType="1"/>
            </p:cNvSpPr>
            <p:nvPr/>
          </p:nvSpPr>
          <p:spPr bwMode="auto">
            <a:xfrm flipV="1">
              <a:off x="2752" y="3040"/>
              <a:ext cx="24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8" name="Line 42"/>
            <p:cNvSpPr>
              <a:spLocks noChangeShapeType="1"/>
            </p:cNvSpPr>
            <p:nvPr/>
          </p:nvSpPr>
          <p:spPr bwMode="auto">
            <a:xfrm>
              <a:off x="3010" y="2572"/>
              <a:ext cx="232" cy="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9" name="Line 43"/>
            <p:cNvSpPr>
              <a:spLocks noChangeShapeType="1"/>
            </p:cNvSpPr>
            <p:nvPr/>
          </p:nvSpPr>
          <p:spPr bwMode="auto">
            <a:xfrm flipV="1">
              <a:off x="2416" y="2592"/>
              <a:ext cx="248" cy="2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23" name="Text Box 47"/>
            <p:cNvSpPr txBox="1">
              <a:spLocks noChangeArrowheads="1"/>
            </p:cNvSpPr>
            <p:nvPr/>
          </p:nvSpPr>
          <p:spPr bwMode="auto">
            <a:xfrm>
              <a:off x="123" y="2033"/>
              <a:ext cx="987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/>
              <a:r>
                <a:rPr lang="en-US" sz="1800" smtClean="0">
                  <a:latin typeface="Comic Sans MS" pitchFamily="66" charset="0"/>
                  <a:cs typeface="B Titr" panose="00000700000000000000" pitchFamily="2" charset="-78"/>
                </a:rPr>
                <a:t>ISP</a:t>
              </a:r>
              <a:r>
                <a:rPr lang="fa-IR" sz="1800" smtClean="0">
                  <a:latin typeface="Comic Sans MS" pitchFamily="66" charset="0"/>
                  <a:cs typeface="B Titr" panose="00000700000000000000" pitchFamily="2" charset="-78"/>
                </a:rPr>
                <a:t>های  لایه اول، بصورت خصوصی دو به دو با همدیگر ارتباط برقرار می نمایند</a:t>
              </a:r>
              <a:endParaRPr lang="en-US" sz="1800">
                <a:latin typeface="Comic Sans MS" pitchFamily="66" charset="0"/>
                <a:cs typeface="B Titr" panose="00000700000000000000" pitchFamily="2" charset="-78"/>
              </a:endParaRPr>
            </a:p>
          </p:txBody>
        </p:sp>
        <p:sp>
          <p:nvSpPr>
            <p:cNvPr id="75824" name="Line 48"/>
            <p:cNvSpPr>
              <a:spLocks noChangeShapeType="1"/>
            </p:cNvSpPr>
            <p:nvPr/>
          </p:nvSpPr>
          <p:spPr bwMode="auto">
            <a:xfrm>
              <a:off x="992" y="2224"/>
              <a:ext cx="14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0056" y="1508125"/>
            <a:ext cx="8440738" cy="1031875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en-US" sz="2400" smtClean="0">
                <a:solidFill>
                  <a:srgbClr val="FF0000"/>
                </a:solidFill>
                <a:cs typeface="B Titr" panose="00000700000000000000" pitchFamily="2" charset="-78"/>
              </a:rPr>
              <a:t>ISP</a:t>
            </a:r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های لایه دوم : کوچکتر و اغلب منطقه ای هستند</a:t>
            </a:r>
            <a:endParaRPr lang="en-US" sz="240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1" algn="r" rtl="1"/>
            <a:r>
              <a:rPr lang="fa-IR" sz="2000" smtClean="0">
                <a:cs typeface="B Titr" panose="00000700000000000000" pitchFamily="2" charset="-78"/>
              </a:rPr>
              <a:t>به یک یا بیشتر </a:t>
            </a:r>
            <a:r>
              <a:rPr lang="en-US" sz="2000" smtClean="0">
                <a:cs typeface="B Titr" panose="00000700000000000000" pitchFamily="2" charset="-78"/>
              </a:rPr>
              <a:t>ISP</a:t>
            </a:r>
            <a:r>
              <a:rPr lang="fa-IR" sz="2000" smtClean="0">
                <a:cs typeface="B Titr" panose="00000700000000000000" pitchFamily="2" charset="-78"/>
              </a:rPr>
              <a:t> لایه اول متصل هستند و احتمالاً با </a:t>
            </a:r>
            <a:r>
              <a:rPr lang="en-US" sz="2000" smtClean="0">
                <a:cs typeface="B Titr" panose="00000700000000000000" pitchFamily="2" charset="-78"/>
              </a:rPr>
              <a:t>ISP</a:t>
            </a:r>
            <a:r>
              <a:rPr lang="fa-IR" sz="2000" smtClean="0">
                <a:cs typeface="B Titr" panose="00000700000000000000" pitchFamily="2" charset="-78"/>
              </a:rPr>
              <a:t>های لایه دوم دیگر هم مرتبط می باشند.</a:t>
            </a:r>
            <a:endParaRPr lang="en-US" sz="2000">
              <a:cs typeface="B Titr" panose="00000700000000000000" pitchFamily="2" charset="-78"/>
            </a:endParaRPr>
          </a:p>
          <a:p>
            <a:pPr algn="r" rtl="1"/>
            <a:endParaRPr lang="en-US" sz="240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1" algn="r" rtl="1">
              <a:buFont typeface="Wingdings" pitchFamily="2" charset="2"/>
              <a:buNone/>
            </a:pPr>
            <a:endParaRPr lang="en-US" sz="2000">
              <a:cs typeface="B Titr" panose="00000700000000000000" pitchFamily="2" charset="-78"/>
            </a:endParaRP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6804" name="Oval 4"/>
          <p:cNvSpPr>
            <a:spLocks noChangeArrowheads="1"/>
          </p:cNvSpPr>
          <p:nvPr/>
        </p:nvSpPr>
        <p:spPr bwMode="auto">
          <a:xfrm>
            <a:off x="2432050" y="4606925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3530600" y="3403600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4800600" y="4568825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6808" name="Oval 8"/>
          <p:cNvSpPr>
            <a:spLocks noChangeArrowheads="1"/>
          </p:cNvSpPr>
          <p:nvPr/>
        </p:nvSpPr>
        <p:spPr bwMode="auto">
          <a:xfrm>
            <a:off x="5121275" y="4575175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Oval 9"/>
          <p:cNvSpPr>
            <a:spLocks noChangeArrowheads="1"/>
          </p:cNvSpPr>
          <p:nvPr/>
        </p:nvSpPr>
        <p:spPr bwMode="auto">
          <a:xfrm>
            <a:off x="4670425" y="4105275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10" name="Oval 10"/>
          <p:cNvSpPr>
            <a:spLocks noChangeArrowheads="1"/>
          </p:cNvSpPr>
          <p:nvPr/>
        </p:nvSpPr>
        <p:spPr bwMode="auto">
          <a:xfrm>
            <a:off x="4206875" y="4130675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11" name="Oval 11"/>
          <p:cNvSpPr>
            <a:spLocks noChangeArrowheads="1"/>
          </p:cNvSpPr>
          <p:nvPr/>
        </p:nvSpPr>
        <p:spPr bwMode="auto">
          <a:xfrm>
            <a:off x="3736975" y="4587875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12" name="Oval 12"/>
          <p:cNvSpPr>
            <a:spLocks noChangeArrowheads="1"/>
          </p:cNvSpPr>
          <p:nvPr/>
        </p:nvSpPr>
        <p:spPr bwMode="auto">
          <a:xfrm>
            <a:off x="4232275" y="4905375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4746625" y="4892675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14" name="Line 14"/>
          <p:cNvSpPr>
            <a:spLocks noChangeShapeType="1"/>
          </p:cNvSpPr>
          <p:nvPr/>
        </p:nvSpPr>
        <p:spPr bwMode="auto">
          <a:xfrm flipV="1">
            <a:off x="4368800" y="4962525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>
            <a:off x="4778375" y="4219575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 flipV="1">
            <a:off x="3835400" y="4251325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009900"/>
            <a:ext cx="6219825" cy="2838450"/>
            <a:chOff x="1226" y="2070"/>
            <a:chExt cx="3918" cy="1788"/>
          </a:xfrm>
        </p:grpSpPr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6828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0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6829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6834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5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6836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6839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0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6841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6844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45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6846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6849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50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6851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54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55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56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38113" y="3127376"/>
            <a:ext cx="3602038" cy="2032001"/>
            <a:chOff x="87" y="2144"/>
            <a:chExt cx="2269" cy="1280"/>
          </a:xfrm>
        </p:grpSpPr>
        <p:sp>
          <p:nvSpPr>
            <p:cNvPr id="76853" name="Text Box 53"/>
            <p:cNvSpPr txBox="1">
              <a:spLocks noChangeArrowheads="1"/>
            </p:cNvSpPr>
            <p:nvPr/>
          </p:nvSpPr>
          <p:spPr bwMode="auto">
            <a:xfrm>
              <a:off x="87" y="2144"/>
              <a:ext cx="1292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/>
              <a:r>
                <a:rPr lang="en-US" sz="1800" smtClean="0">
                  <a:latin typeface="Comic Sans MS" pitchFamily="66" charset="0"/>
                  <a:cs typeface="B Titr" panose="00000700000000000000" pitchFamily="2" charset="-78"/>
                </a:rPr>
                <a:t>ISP</a:t>
              </a:r>
              <a:r>
                <a:rPr lang="fa-IR" sz="1800" smtClean="0">
                  <a:latin typeface="Comic Sans MS" pitchFamily="66" charset="0"/>
                  <a:cs typeface="B Titr" panose="00000700000000000000" pitchFamily="2" charset="-78"/>
                </a:rPr>
                <a:t> لایه دوم، برای اتصال به اینترنت، به </a:t>
              </a:r>
              <a:r>
                <a:rPr lang="en-US" sz="1800" smtClean="0">
                  <a:latin typeface="Comic Sans MS" pitchFamily="66" charset="0"/>
                  <a:cs typeface="B Titr" panose="00000700000000000000" pitchFamily="2" charset="-78"/>
                </a:rPr>
                <a:t>ISP</a:t>
              </a:r>
              <a:r>
                <a:rPr lang="fa-IR" sz="1800" smtClean="0">
                  <a:latin typeface="Comic Sans MS" pitchFamily="66" charset="0"/>
                  <a:cs typeface="B Titr" panose="00000700000000000000" pitchFamily="2" charset="-78"/>
                </a:rPr>
                <a:t> لایه اول هزینه پرداخت می کند.</a:t>
              </a:r>
              <a:endParaRPr lang="en-US" sz="1800">
                <a:latin typeface="Comic Sans MS" pitchFamily="66" charset="0"/>
                <a:cs typeface="B Titr" panose="00000700000000000000" pitchFamily="2" charset="-78"/>
              </a:endParaRPr>
            </a:p>
            <a:p>
              <a:pPr algn="r" rtl="1"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fa-IR" sz="1800" smtClean="0">
                  <a:latin typeface="Comic Sans MS" pitchFamily="66" charset="0"/>
                  <a:cs typeface="B Titr" panose="00000700000000000000" pitchFamily="2" charset="-78"/>
                </a:rPr>
                <a:t>بنابراین مشتری </a:t>
              </a:r>
              <a:r>
                <a:rPr lang="en-US" sz="1800" smtClean="0">
                  <a:latin typeface="Comic Sans MS" pitchFamily="66" charset="0"/>
                  <a:cs typeface="B Titr" panose="00000700000000000000" pitchFamily="2" charset="-78"/>
                </a:rPr>
                <a:t>ISP</a:t>
              </a:r>
              <a:r>
                <a:rPr lang="fa-IR" sz="1800" smtClean="0">
                  <a:latin typeface="Comic Sans MS" pitchFamily="66" charset="0"/>
                  <a:cs typeface="B Titr" panose="00000700000000000000" pitchFamily="2" charset="-78"/>
                </a:rPr>
                <a:t> لایه اول حساب می شود.</a:t>
              </a:r>
              <a:endParaRPr lang="en-US" sz="1800">
                <a:latin typeface="Comic Sans MS" pitchFamily="66" charset="0"/>
                <a:cs typeface="B Titr" panose="00000700000000000000" pitchFamily="2" charset="-78"/>
              </a:endParaRPr>
            </a:p>
          </p:txBody>
        </p:sp>
        <p:sp>
          <p:nvSpPr>
            <p:cNvPr id="76857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58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2743200"/>
            <a:ext cx="2705100" cy="2136775"/>
            <a:chOff x="3992" y="1902"/>
            <a:chExt cx="1704" cy="1346"/>
          </a:xfrm>
        </p:grpSpPr>
        <p:sp>
          <p:nvSpPr>
            <p:cNvPr id="76867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4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rtl="1"/>
              <a:r>
                <a:rPr lang="en-US" sz="1800" smtClean="0">
                  <a:latin typeface="Comic Sans MS" pitchFamily="66" charset="0"/>
                  <a:cs typeface="B Titr" panose="00000700000000000000" pitchFamily="2" charset="-78"/>
                </a:rPr>
                <a:t>ISP</a:t>
              </a:r>
              <a:r>
                <a:rPr lang="fa-IR" sz="1800" smtClean="0">
                  <a:latin typeface="Comic Sans MS" pitchFamily="66" charset="0"/>
                  <a:cs typeface="B Titr" panose="00000700000000000000" pitchFamily="2" charset="-78"/>
                </a:rPr>
                <a:t>های  لایه دوم، همچنین می توانند بصورت اختصاصی با دیگر همتاهای خود ارتباط داشته باشند.</a:t>
              </a:r>
              <a:endParaRPr lang="en-US" sz="1800">
                <a:latin typeface="Comic Sans MS" pitchFamily="66" charset="0"/>
                <a:cs typeface="B Titr" panose="00000700000000000000" pitchFamily="2" charset="-78"/>
              </a:endParaRPr>
            </a:p>
          </p:txBody>
        </p:sp>
        <p:sp>
          <p:nvSpPr>
            <p:cNvPr id="76868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69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72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533400" y="152399"/>
            <a:ext cx="8096250" cy="12191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Titr" panose="00000700000000000000" pitchFamily="2" charset="-78"/>
              </a:rPr>
              <a:t>ساختار اینترنت – شبکه ای از شبکه ها</a:t>
            </a:r>
            <a:r>
              <a:rPr kumimoji="0" lang="fa-IR" sz="4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a-IR" sz="40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fa-IR" sz="4000" b="1">
                <a:solidFill>
                  <a:srgbClr val="C00000"/>
                </a:solidFill>
                <a:latin typeface="+mj-lt"/>
                <a:ea typeface="+mj-ea"/>
                <a:cs typeface="B Titr" panose="00000700000000000000" pitchFamily="2" charset="-78"/>
              </a:rPr>
              <a:t>لایه دوم</a:t>
            </a:r>
            <a:endParaRPr lang="en-US" sz="4000" b="1">
              <a:solidFill>
                <a:srgbClr val="C00000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1295400"/>
            <a:ext cx="8440738" cy="9144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en-US" sz="2400" smtClean="0">
                <a:solidFill>
                  <a:srgbClr val="FF0000"/>
                </a:solidFill>
                <a:cs typeface="B Titr" panose="00000700000000000000" pitchFamily="2" charset="-78"/>
              </a:rPr>
              <a:t>ISP</a:t>
            </a:r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های لایه سوم و </a:t>
            </a:r>
            <a:r>
              <a:rPr lang="en-US" sz="2400" smtClean="0">
                <a:solidFill>
                  <a:srgbClr val="FF0000"/>
                </a:solidFill>
                <a:cs typeface="B Titr" panose="00000700000000000000" pitchFamily="2" charset="-78"/>
              </a:rPr>
              <a:t>ISP</a:t>
            </a:r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های محلی</a:t>
            </a:r>
            <a:endParaRPr lang="en-US" sz="240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1" algn="r" rtl="1"/>
            <a:r>
              <a:rPr lang="fa-IR" sz="2000" smtClean="0">
                <a:cs typeface="B Titr" panose="00000700000000000000" pitchFamily="2" charset="-78"/>
              </a:rPr>
              <a:t>بعنوان شبکه های گام نهایی دسترسی هستند که نزدیک به سیستم های پایانی می باشند.</a:t>
            </a:r>
            <a:endParaRPr lang="en-US" sz="2000">
              <a:cs typeface="B Titr" panose="00000700000000000000" pitchFamily="2" charset="-78"/>
            </a:endParaRPr>
          </a:p>
          <a:p>
            <a:pPr algn="r" rtl="1">
              <a:buFont typeface="Wingdings" pitchFamily="2" charset="2"/>
              <a:buNone/>
            </a:pPr>
            <a:endParaRPr lang="en-US" sz="240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1" algn="r" rtl="1">
              <a:buFont typeface="Wingdings" pitchFamily="2" charset="2"/>
              <a:buNone/>
            </a:pPr>
            <a:endParaRPr lang="en-US" sz="2000">
              <a:cs typeface="B Titr" panose="00000700000000000000" pitchFamily="2" charset="-78"/>
            </a:endParaRPr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auto">
          <a:xfrm>
            <a:off x="2432050" y="467360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7829" name="Oval 5"/>
          <p:cNvSpPr>
            <a:spLocks noChangeArrowheads="1"/>
          </p:cNvSpPr>
          <p:nvPr/>
        </p:nvSpPr>
        <p:spPr bwMode="auto">
          <a:xfrm>
            <a:off x="3530600" y="347027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7830" name="Oval 6"/>
          <p:cNvSpPr>
            <a:spLocks noChangeArrowheads="1"/>
          </p:cNvSpPr>
          <p:nvPr/>
        </p:nvSpPr>
        <p:spPr bwMode="auto">
          <a:xfrm>
            <a:off x="4800600" y="463550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7831" name="Oval 7"/>
          <p:cNvSpPr>
            <a:spLocks noChangeArrowheads="1"/>
          </p:cNvSpPr>
          <p:nvPr/>
        </p:nvSpPr>
        <p:spPr bwMode="auto">
          <a:xfrm>
            <a:off x="5121275" y="464185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4670425" y="417195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4206875" y="419735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3736975" y="465455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4232275" y="497205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Oval 12"/>
          <p:cNvSpPr>
            <a:spLocks noChangeArrowheads="1"/>
          </p:cNvSpPr>
          <p:nvPr/>
        </p:nvSpPr>
        <p:spPr bwMode="auto">
          <a:xfrm>
            <a:off x="4746625" y="495935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 flipV="1">
            <a:off x="4368800" y="502920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4778375" y="428625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 flipV="1">
            <a:off x="3835400" y="431800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946275" y="3076575"/>
            <a:ext cx="6219825" cy="2838450"/>
            <a:chOff x="1226" y="2070"/>
            <a:chExt cx="3918" cy="1788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7848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49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7850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7852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3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7854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7856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57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7858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7860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1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7862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7864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65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7866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7867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8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9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76" name="Oval 52"/>
          <p:cNvSpPr>
            <a:spLocks noChangeArrowheads="1"/>
          </p:cNvSpPr>
          <p:nvPr/>
        </p:nvSpPr>
        <p:spPr bwMode="auto">
          <a:xfrm>
            <a:off x="6337300" y="347345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77" name="Oval 53"/>
          <p:cNvSpPr>
            <a:spLocks noChangeArrowheads="1"/>
          </p:cNvSpPr>
          <p:nvPr/>
        </p:nvSpPr>
        <p:spPr bwMode="auto">
          <a:xfrm>
            <a:off x="7302500" y="478155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78" name="Line 54"/>
          <p:cNvSpPr>
            <a:spLocks noChangeShapeType="1"/>
          </p:cNvSpPr>
          <p:nvPr/>
        </p:nvSpPr>
        <p:spPr bwMode="auto">
          <a:xfrm>
            <a:off x="6451600" y="361315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263775"/>
            <a:ext cx="6823075" cy="4162425"/>
            <a:chOff x="970" y="1558"/>
            <a:chExt cx="4298" cy="2622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77887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88" name="Text Box 64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0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77890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1" name="Text Box 67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77884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85" name="Text Box 61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77896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7" name="Text Box 73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3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77899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00" name="Text Box 76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4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77893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894" name="Text Box 70"/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Tier 3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5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77902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03" name="Text Box 79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6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77905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06" name="Text Box 82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17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77908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09" name="Text Box 85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79375" y="2965450"/>
            <a:ext cx="2930525" cy="2819400"/>
            <a:chOff x="50" y="2000"/>
            <a:chExt cx="1846" cy="1776"/>
          </a:xfrm>
        </p:grpSpPr>
        <p:sp>
          <p:nvSpPr>
            <p:cNvPr id="77875" name="Text Box 51"/>
            <p:cNvSpPr txBox="1">
              <a:spLocks noChangeArrowheads="1"/>
            </p:cNvSpPr>
            <p:nvPr/>
          </p:nvSpPr>
          <p:spPr bwMode="auto">
            <a:xfrm>
              <a:off x="50" y="2094"/>
              <a:ext cx="966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 rtl="1"/>
              <a:r>
                <a:rPr lang="en-US" sz="1800" smtClean="0">
                  <a:latin typeface="Comic Sans MS" pitchFamily="66" charset="0"/>
                  <a:cs typeface="B Titr" panose="00000700000000000000" pitchFamily="2" charset="-78"/>
                </a:rPr>
                <a:t>ISP</a:t>
              </a:r>
              <a:r>
                <a:rPr lang="fa-IR" sz="1800" smtClean="0">
                  <a:latin typeface="Comic Sans MS" pitchFamily="66" charset="0"/>
                  <a:cs typeface="B Titr" panose="00000700000000000000" pitchFamily="2" charset="-78"/>
                </a:rPr>
                <a:t>های لایه سوم و محلی، مشتری </a:t>
              </a:r>
              <a:r>
                <a:rPr lang="en-US" sz="1800" smtClean="0">
                  <a:latin typeface="Comic Sans MS" pitchFamily="66" charset="0"/>
                  <a:cs typeface="B Titr" panose="00000700000000000000" pitchFamily="2" charset="-78"/>
                </a:rPr>
                <a:t>ISP</a:t>
              </a:r>
              <a:r>
                <a:rPr lang="fa-IR" sz="1800" smtClean="0">
                  <a:latin typeface="Comic Sans MS" pitchFamily="66" charset="0"/>
                  <a:cs typeface="B Titr" panose="00000700000000000000" pitchFamily="2" charset="-78"/>
                </a:rPr>
                <a:t> های لایه بالاتر می باشند، که از طریق آنها به اینترنت متصل می باشند.</a:t>
              </a:r>
              <a:endParaRPr lang="en-US" sz="1800">
                <a:latin typeface="Comic Sans MS" pitchFamily="66" charset="0"/>
                <a:cs typeface="B Titr" panose="00000700000000000000" pitchFamily="2" charset="-78"/>
              </a:endParaRPr>
            </a:p>
          </p:txBody>
        </p:sp>
        <p:sp>
          <p:nvSpPr>
            <p:cNvPr id="77910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1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2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3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" name="Rectangle 2"/>
          <p:cNvSpPr txBox="1">
            <a:spLocks noChangeArrowheads="1"/>
          </p:cNvSpPr>
          <p:nvPr/>
        </p:nvSpPr>
        <p:spPr>
          <a:xfrm>
            <a:off x="352425" y="76200"/>
            <a:ext cx="8562975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Titr" panose="00000700000000000000" pitchFamily="2" charset="-78"/>
              </a:rPr>
              <a:t>ساختار اینترنت – شبکه ای از شبکه ها </a:t>
            </a:r>
            <a:br>
              <a:rPr kumimoji="0" lang="fa-IR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B Titr" panose="00000700000000000000" pitchFamily="2" charset="-78"/>
              </a:rPr>
            </a:br>
            <a:r>
              <a:rPr lang="fa-IR" sz="4000" b="1" smtClean="0">
                <a:solidFill>
                  <a:srgbClr val="C00000"/>
                </a:solidFill>
                <a:latin typeface="+mj-lt"/>
                <a:ea typeface="+mj-ea"/>
                <a:cs typeface="B Titr" panose="00000700000000000000" pitchFamily="2" charset="-78"/>
              </a:rPr>
              <a:t>لایه سوم</a:t>
            </a:r>
            <a:endParaRPr lang="en-US" sz="4000" b="1">
              <a:solidFill>
                <a:srgbClr val="C00000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9596" y="74613"/>
            <a:ext cx="809625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a-IR" sz="4000" b="1" smtClean="0">
                <a:solidFill>
                  <a:srgbClr val="C00000"/>
                </a:solidFill>
                <a:cs typeface="B Titr" panose="00000700000000000000" pitchFamily="2" charset="-78"/>
              </a:rPr>
              <a:t>ساختار اینترنت – شبکه ای از شبکه ها</a:t>
            </a:r>
            <a:endParaRPr lang="en-US" sz="5400">
              <a:solidFill>
                <a:srgbClr val="C000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91285" y="1308100"/>
            <a:ext cx="8440738" cy="577850"/>
          </a:xfrm>
        </p:spPr>
        <p:txBody>
          <a:bodyPr/>
          <a:lstStyle/>
          <a:p>
            <a:pPr algn="r" rtl="1"/>
            <a:r>
              <a:rPr lang="fa-IR" sz="2400" smtClean="0">
                <a:solidFill>
                  <a:srgbClr val="FF0000"/>
                </a:solidFill>
                <a:cs typeface="B Titr" panose="00000700000000000000" pitchFamily="2" charset="-78"/>
              </a:rPr>
              <a:t>یک بسته از طریق شبکه های مختلف عبور می نماید و به مقصد می رسد.</a:t>
            </a:r>
            <a:endParaRPr lang="en-US" sz="240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lvl="1" algn="r" rtl="1">
              <a:buFont typeface="Wingdings" pitchFamily="2" charset="2"/>
              <a:buNone/>
            </a:pPr>
            <a:endParaRPr lang="en-US" sz="2000">
              <a:cs typeface="B Titr" panose="00000700000000000000" pitchFamily="2" charset="-78"/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90600" y="1885950"/>
            <a:ext cx="7391400" cy="4438650"/>
            <a:chOff x="1512888" y="1968500"/>
            <a:chExt cx="7391400" cy="4438650"/>
          </a:xfrm>
        </p:grpSpPr>
        <p:sp>
          <p:nvSpPr>
            <p:cNvPr id="78852" name="Oval 4"/>
            <p:cNvSpPr>
              <a:spLocks noChangeArrowheads="1"/>
            </p:cNvSpPr>
            <p:nvPr/>
          </p:nvSpPr>
          <p:spPr bwMode="auto">
            <a:xfrm>
              <a:off x="2432050" y="4654550"/>
              <a:ext cx="1863725" cy="7905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Tier 1 ISP</a:t>
              </a:r>
              <a:endParaRPr lang="en-US"/>
            </a:p>
          </p:txBody>
        </p:sp>
        <p:sp>
          <p:nvSpPr>
            <p:cNvPr id="78853" name="Oval 5"/>
            <p:cNvSpPr>
              <a:spLocks noChangeArrowheads="1"/>
            </p:cNvSpPr>
            <p:nvPr/>
          </p:nvSpPr>
          <p:spPr bwMode="auto">
            <a:xfrm>
              <a:off x="3530600" y="3451225"/>
              <a:ext cx="1863725" cy="7905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Tier 1 ISP</a:t>
              </a:r>
              <a:endParaRPr lang="en-US"/>
            </a:p>
          </p:txBody>
        </p:sp>
        <p:sp>
          <p:nvSpPr>
            <p:cNvPr id="78854" name="Oval 6"/>
            <p:cNvSpPr>
              <a:spLocks noChangeArrowheads="1"/>
            </p:cNvSpPr>
            <p:nvPr/>
          </p:nvSpPr>
          <p:spPr bwMode="auto">
            <a:xfrm>
              <a:off x="4800600" y="4616450"/>
              <a:ext cx="1863725" cy="7905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Tier 1 ISP</a:t>
              </a:r>
              <a:endParaRPr lang="en-US"/>
            </a:p>
          </p:txBody>
        </p:sp>
        <p:sp>
          <p:nvSpPr>
            <p:cNvPr id="78855" name="Oval 7"/>
            <p:cNvSpPr>
              <a:spLocks noChangeArrowheads="1"/>
            </p:cNvSpPr>
            <p:nvPr/>
          </p:nvSpPr>
          <p:spPr bwMode="auto">
            <a:xfrm>
              <a:off x="5121275" y="4622800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6" name="Oval 8"/>
            <p:cNvSpPr>
              <a:spLocks noChangeArrowheads="1"/>
            </p:cNvSpPr>
            <p:nvPr/>
          </p:nvSpPr>
          <p:spPr bwMode="auto">
            <a:xfrm>
              <a:off x="4670425" y="4152900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7" name="Oval 9"/>
            <p:cNvSpPr>
              <a:spLocks noChangeArrowheads="1"/>
            </p:cNvSpPr>
            <p:nvPr/>
          </p:nvSpPr>
          <p:spPr bwMode="auto">
            <a:xfrm>
              <a:off x="4206875" y="4178300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8" name="Oval 10"/>
            <p:cNvSpPr>
              <a:spLocks noChangeArrowheads="1"/>
            </p:cNvSpPr>
            <p:nvPr/>
          </p:nvSpPr>
          <p:spPr bwMode="auto">
            <a:xfrm>
              <a:off x="3736975" y="4635500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Oval 11"/>
            <p:cNvSpPr>
              <a:spLocks noChangeArrowheads="1"/>
            </p:cNvSpPr>
            <p:nvPr/>
          </p:nvSpPr>
          <p:spPr bwMode="auto">
            <a:xfrm>
              <a:off x="4232275" y="4953000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0" name="Oval 12"/>
            <p:cNvSpPr>
              <a:spLocks noChangeArrowheads="1"/>
            </p:cNvSpPr>
            <p:nvPr/>
          </p:nvSpPr>
          <p:spPr bwMode="auto">
            <a:xfrm>
              <a:off x="4746625" y="4940300"/>
              <a:ext cx="133350" cy="1428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1" name="Line 13"/>
            <p:cNvSpPr>
              <a:spLocks noChangeShapeType="1"/>
            </p:cNvSpPr>
            <p:nvPr/>
          </p:nvSpPr>
          <p:spPr bwMode="auto">
            <a:xfrm flipV="1">
              <a:off x="4368800" y="5010150"/>
              <a:ext cx="38100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62" name="Line 14"/>
            <p:cNvSpPr>
              <a:spLocks noChangeShapeType="1"/>
            </p:cNvSpPr>
            <p:nvPr/>
          </p:nvSpPr>
          <p:spPr bwMode="auto">
            <a:xfrm>
              <a:off x="4778375" y="4267200"/>
              <a:ext cx="368300" cy="368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63" name="Line 15"/>
            <p:cNvSpPr>
              <a:spLocks noChangeShapeType="1"/>
            </p:cNvSpPr>
            <p:nvPr/>
          </p:nvSpPr>
          <p:spPr bwMode="auto">
            <a:xfrm flipV="1">
              <a:off x="3835400" y="4298950"/>
              <a:ext cx="393700" cy="355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22"/>
            <p:cNvGrpSpPr>
              <a:grpSpLocks/>
            </p:cNvGrpSpPr>
            <p:nvPr/>
          </p:nvGrpSpPr>
          <p:grpSpPr bwMode="auto">
            <a:xfrm>
              <a:off x="1946275" y="3057525"/>
              <a:ext cx="6219825" cy="2838450"/>
              <a:chOff x="1226" y="2070"/>
              <a:chExt cx="3918" cy="1788"/>
            </a:xfrm>
          </p:grpSpPr>
          <p:grpSp>
            <p:nvGrpSpPr>
              <p:cNvPr id="3" name="Group 23"/>
              <p:cNvGrpSpPr>
                <a:grpSpLocks/>
              </p:cNvGrpSpPr>
              <p:nvPr/>
            </p:nvGrpSpPr>
            <p:grpSpPr bwMode="auto">
              <a:xfrm>
                <a:off x="3042" y="2102"/>
                <a:ext cx="1054" cy="372"/>
                <a:chOff x="3042" y="2102"/>
                <a:chExt cx="1054" cy="372"/>
              </a:xfrm>
            </p:grpSpPr>
            <p:sp>
              <p:nvSpPr>
                <p:cNvPr id="78872" name="Oval 24"/>
                <p:cNvSpPr>
                  <a:spLocks noChangeArrowheads="1"/>
                </p:cNvSpPr>
                <p:nvPr/>
              </p:nvSpPr>
              <p:spPr bwMode="auto">
                <a:xfrm>
                  <a:off x="3042" y="2102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7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182" y="2176"/>
                  <a:ext cx="84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78874" name="Oval 26"/>
                <p:cNvSpPr>
                  <a:spLocks noChangeArrowheads="1"/>
                </p:cNvSpPr>
                <p:nvPr/>
              </p:nvSpPr>
              <p:spPr bwMode="auto">
                <a:xfrm>
                  <a:off x="3184" y="2340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" name="Group 27"/>
              <p:cNvGrpSpPr>
                <a:grpSpLocks/>
              </p:cNvGrpSpPr>
              <p:nvPr/>
            </p:nvGrpSpPr>
            <p:grpSpPr bwMode="auto">
              <a:xfrm>
                <a:off x="1610" y="2070"/>
                <a:ext cx="1054" cy="372"/>
                <a:chOff x="698" y="2190"/>
                <a:chExt cx="1054" cy="372"/>
              </a:xfrm>
            </p:grpSpPr>
            <p:sp>
              <p:nvSpPr>
                <p:cNvPr id="78876" name="Oval 28"/>
                <p:cNvSpPr>
                  <a:spLocks noChangeArrowheads="1"/>
                </p:cNvSpPr>
                <p:nvPr/>
              </p:nvSpPr>
              <p:spPr bwMode="auto">
                <a:xfrm>
                  <a:off x="698" y="2190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7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838" y="2264"/>
                  <a:ext cx="84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78878" name="Oval 30"/>
                <p:cNvSpPr>
                  <a:spLocks noChangeArrowheads="1"/>
                </p:cNvSpPr>
                <p:nvPr/>
              </p:nvSpPr>
              <p:spPr bwMode="auto">
                <a:xfrm>
                  <a:off x="1464" y="2460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31"/>
              <p:cNvGrpSpPr>
                <a:grpSpLocks/>
              </p:cNvGrpSpPr>
              <p:nvPr/>
            </p:nvGrpSpPr>
            <p:grpSpPr bwMode="auto">
              <a:xfrm>
                <a:off x="1226" y="3476"/>
                <a:ext cx="1054" cy="374"/>
                <a:chOff x="442" y="3748"/>
                <a:chExt cx="1054" cy="374"/>
              </a:xfrm>
            </p:grpSpPr>
            <p:sp>
              <p:nvSpPr>
                <p:cNvPr id="78880" name="Oval 32"/>
                <p:cNvSpPr>
                  <a:spLocks noChangeArrowheads="1"/>
                </p:cNvSpPr>
                <p:nvPr/>
              </p:nvSpPr>
              <p:spPr bwMode="auto">
                <a:xfrm>
                  <a:off x="442" y="3750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8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582" y="3824"/>
                  <a:ext cx="84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78882" name="Oval 34"/>
                <p:cNvSpPr>
                  <a:spLocks noChangeArrowheads="1"/>
                </p:cNvSpPr>
                <p:nvPr/>
              </p:nvSpPr>
              <p:spPr bwMode="auto">
                <a:xfrm>
                  <a:off x="904" y="3748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>
                <a:off x="2674" y="3486"/>
                <a:ext cx="1054" cy="372"/>
                <a:chOff x="2698" y="3710"/>
                <a:chExt cx="1054" cy="372"/>
              </a:xfrm>
            </p:grpSpPr>
            <p:sp>
              <p:nvSpPr>
                <p:cNvPr id="78884" name="Oval 36"/>
                <p:cNvSpPr>
                  <a:spLocks noChangeArrowheads="1"/>
                </p:cNvSpPr>
                <p:nvPr/>
              </p:nvSpPr>
              <p:spPr bwMode="auto">
                <a:xfrm>
                  <a:off x="2698" y="3710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8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38" y="3784"/>
                  <a:ext cx="84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78886" name="Oval 38"/>
                <p:cNvSpPr>
                  <a:spLocks noChangeArrowheads="1"/>
                </p:cNvSpPr>
                <p:nvPr/>
              </p:nvSpPr>
              <p:spPr bwMode="auto">
                <a:xfrm>
                  <a:off x="3408" y="3716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39"/>
              <p:cNvGrpSpPr>
                <a:grpSpLocks/>
              </p:cNvGrpSpPr>
              <p:nvPr/>
            </p:nvGrpSpPr>
            <p:grpSpPr bwMode="auto">
              <a:xfrm>
                <a:off x="4090" y="3182"/>
                <a:ext cx="1054" cy="372"/>
                <a:chOff x="4090" y="3182"/>
                <a:chExt cx="1054" cy="372"/>
              </a:xfrm>
            </p:grpSpPr>
            <p:sp>
              <p:nvSpPr>
                <p:cNvPr id="78888" name="Oval 40"/>
                <p:cNvSpPr>
                  <a:spLocks noChangeArrowheads="1"/>
                </p:cNvSpPr>
                <p:nvPr/>
              </p:nvSpPr>
              <p:spPr bwMode="auto">
                <a:xfrm>
                  <a:off x="4090" y="3182"/>
                  <a:ext cx="1054" cy="37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8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230" y="3256"/>
                  <a:ext cx="84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chemeClr val="folHlink"/>
                      </a:solidFill>
                      <a:latin typeface="Comic Sans MS" pitchFamily="66" charset="0"/>
                    </a:rPr>
                    <a:t>Tier-2 ISP</a:t>
                  </a:r>
                  <a:endParaRPr lang="en-US">
                    <a:solidFill>
                      <a:schemeClr val="folHlink"/>
                    </a:solidFill>
                  </a:endParaRPr>
                </a:p>
              </p:txBody>
            </p:sp>
            <p:sp>
              <p:nvSpPr>
                <p:cNvPr id="78890" name="Oval 42"/>
                <p:cNvSpPr>
                  <a:spLocks noChangeArrowheads="1"/>
                </p:cNvSpPr>
                <p:nvPr/>
              </p:nvSpPr>
              <p:spPr bwMode="auto">
                <a:xfrm>
                  <a:off x="4144" y="3308"/>
                  <a:ext cx="84" cy="90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8891" name="Oval 43"/>
              <p:cNvSpPr>
                <a:spLocks noChangeArrowheads="1"/>
              </p:cNvSpPr>
              <p:nvPr/>
            </p:nvSpPr>
            <p:spPr bwMode="auto">
              <a:xfrm>
                <a:off x="1712" y="2328"/>
                <a:ext cx="96" cy="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892" name="Line 44"/>
              <p:cNvSpPr>
                <a:spLocks noChangeShapeType="1"/>
              </p:cNvSpPr>
              <p:nvPr/>
            </p:nvSpPr>
            <p:spPr bwMode="auto">
              <a:xfrm>
                <a:off x="1768" y="2400"/>
                <a:ext cx="200" cy="6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3" name="Oval 45"/>
              <p:cNvSpPr>
                <a:spLocks noChangeArrowheads="1"/>
              </p:cNvSpPr>
              <p:nvPr/>
            </p:nvSpPr>
            <p:spPr bwMode="auto">
              <a:xfrm>
                <a:off x="1928" y="3044"/>
                <a:ext cx="96" cy="8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894" name="Oval 46"/>
            <p:cNvSpPr>
              <a:spLocks noChangeArrowheads="1"/>
            </p:cNvSpPr>
            <p:nvPr/>
          </p:nvSpPr>
          <p:spPr bwMode="auto">
            <a:xfrm>
              <a:off x="6337300" y="3454400"/>
              <a:ext cx="152400" cy="165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5" name="Oval 47"/>
            <p:cNvSpPr>
              <a:spLocks noChangeArrowheads="1"/>
            </p:cNvSpPr>
            <p:nvPr/>
          </p:nvSpPr>
          <p:spPr bwMode="auto">
            <a:xfrm>
              <a:off x="7302500" y="4762500"/>
              <a:ext cx="152400" cy="1651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6" name="Line 48"/>
            <p:cNvSpPr>
              <a:spLocks noChangeShapeType="1"/>
            </p:cNvSpPr>
            <p:nvPr/>
          </p:nvSpPr>
          <p:spPr bwMode="auto">
            <a:xfrm>
              <a:off x="6451600" y="3594100"/>
              <a:ext cx="876300" cy="1155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5273675" y="2447925"/>
              <a:ext cx="1057275" cy="695325"/>
              <a:chOff x="4314" y="1086"/>
              <a:chExt cx="666" cy="438"/>
            </a:xfrm>
          </p:grpSpPr>
          <p:sp>
            <p:nvSpPr>
              <p:cNvPr id="78901" name="Oval 5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2" name="Text Box 54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4308475" y="2600325"/>
              <a:ext cx="1057275" cy="695325"/>
              <a:chOff x="4314" y="1086"/>
              <a:chExt cx="666" cy="438"/>
            </a:xfrm>
          </p:grpSpPr>
          <p:sp>
            <p:nvSpPr>
              <p:cNvPr id="78904" name="Oval 5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5" name="Text Box 57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6022975" y="2587625"/>
              <a:ext cx="1057275" cy="695325"/>
              <a:chOff x="4314" y="1086"/>
              <a:chExt cx="666" cy="438"/>
            </a:xfrm>
          </p:grpSpPr>
          <p:sp>
            <p:nvSpPr>
              <p:cNvPr id="78907" name="Oval 5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08" name="Text Box 60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1539875" y="5648325"/>
              <a:ext cx="1057275" cy="695325"/>
              <a:chOff x="4314" y="1086"/>
              <a:chExt cx="666" cy="438"/>
            </a:xfrm>
          </p:grpSpPr>
          <p:sp>
            <p:nvSpPr>
              <p:cNvPr id="78910" name="Oval 6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11" name="Text Box 63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2" name="Group 64"/>
            <p:cNvGrpSpPr>
              <a:grpSpLocks/>
            </p:cNvGrpSpPr>
            <p:nvPr/>
          </p:nvGrpSpPr>
          <p:grpSpPr bwMode="auto">
            <a:xfrm>
              <a:off x="1882775" y="2244725"/>
              <a:ext cx="1057275" cy="695325"/>
              <a:chOff x="4314" y="1086"/>
              <a:chExt cx="666" cy="438"/>
            </a:xfrm>
          </p:grpSpPr>
          <p:sp>
            <p:nvSpPr>
              <p:cNvPr id="78913" name="Oval 6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14" name="Text Box 66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3" name="Group 67"/>
            <p:cNvGrpSpPr>
              <a:grpSpLocks/>
            </p:cNvGrpSpPr>
            <p:nvPr/>
          </p:nvGrpSpPr>
          <p:grpSpPr bwMode="auto">
            <a:xfrm>
              <a:off x="2746375" y="2486025"/>
              <a:ext cx="1057275" cy="695325"/>
              <a:chOff x="4314" y="1086"/>
              <a:chExt cx="666" cy="438"/>
            </a:xfrm>
          </p:grpSpPr>
          <p:sp>
            <p:nvSpPr>
              <p:cNvPr id="78916" name="Oval 6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17" name="Text Box 69"/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 3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2898775" y="5711825"/>
              <a:ext cx="1057275" cy="695325"/>
              <a:chOff x="4314" y="1086"/>
              <a:chExt cx="666" cy="438"/>
            </a:xfrm>
          </p:grpSpPr>
          <p:sp>
            <p:nvSpPr>
              <p:cNvPr id="78919" name="Oval 7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20" name="Text Box 72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5" name="Group 73"/>
            <p:cNvGrpSpPr>
              <a:grpSpLocks/>
            </p:cNvGrpSpPr>
            <p:nvPr/>
          </p:nvGrpSpPr>
          <p:grpSpPr bwMode="auto">
            <a:xfrm>
              <a:off x="4600575" y="5711825"/>
              <a:ext cx="1057275" cy="695325"/>
              <a:chOff x="4314" y="1086"/>
              <a:chExt cx="666" cy="438"/>
            </a:xfrm>
          </p:grpSpPr>
          <p:sp>
            <p:nvSpPr>
              <p:cNvPr id="78922" name="Oval 7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23" name="Text Box 75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pSp>
          <p:nvGrpSpPr>
            <p:cNvPr id="16" name="Group 76"/>
            <p:cNvGrpSpPr>
              <a:grpSpLocks/>
            </p:cNvGrpSpPr>
            <p:nvPr/>
          </p:nvGrpSpPr>
          <p:grpSpPr bwMode="auto">
            <a:xfrm>
              <a:off x="7305675" y="5254625"/>
              <a:ext cx="1057275" cy="695325"/>
              <a:chOff x="4314" y="1086"/>
              <a:chExt cx="666" cy="438"/>
            </a:xfrm>
          </p:grpSpPr>
          <p:sp>
            <p:nvSpPr>
              <p:cNvPr id="78925" name="Oval 77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26" name="Text Box 78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</p:grpSp>
        <p:graphicFrame>
          <p:nvGraphicFramePr>
            <p:cNvPr id="79067" name="Object 2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2176557"/>
                </p:ext>
              </p:extLst>
            </p:nvPr>
          </p:nvGraphicFramePr>
          <p:xfrm>
            <a:off x="1512888" y="1968500"/>
            <a:ext cx="417512" cy="319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04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2888" y="1968500"/>
                          <a:ext cx="417512" cy="319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187" name="Object 3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7527782"/>
                </p:ext>
              </p:extLst>
            </p:nvPr>
          </p:nvGraphicFramePr>
          <p:xfrm>
            <a:off x="8486775" y="5778500"/>
            <a:ext cx="417513" cy="319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05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86775" y="5778500"/>
                          <a:ext cx="417513" cy="319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189" name="Freeform 341"/>
            <p:cNvSpPr>
              <a:spLocks/>
            </p:cNvSpPr>
            <p:nvPr/>
          </p:nvSpPr>
          <p:spPr bwMode="auto">
            <a:xfrm>
              <a:off x="1879600" y="2247900"/>
              <a:ext cx="6654800" cy="3619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8" y="264"/>
                </a:cxn>
                <a:cxn ang="0">
                  <a:pos x="920" y="592"/>
                </a:cxn>
                <a:cxn ang="0">
                  <a:pos x="1232" y="840"/>
                </a:cxn>
                <a:cxn ang="0">
                  <a:pos x="1792" y="1248"/>
                </a:cxn>
                <a:cxn ang="0">
                  <a:pos x="2096" y="1560"/>
                </a:cxn>
                <a:cxn ang="0">
                  <a:pos x="3008" y="1800"/>
                </a:cxn>
                <a:cxn ang="0">
                  <a:pos x="3632" y="1912"/>
                </a:cxn>
                <a:cxn ang="0">
                  <a:pos x="4040" y="2240"/>
                </a:cxn>
                <a:cxn ang="0">
                  <a:pos x="4192" y="2280"/>
                </a:cxn>
              </a:cxnLst>
              <a:rect l="0" t="0" r="r" b="b"/>
              <a:pathLst>
                <a:path w="4192" h="2280">
                  <a:moveTo>
                    <a:pt x="0" y="0"/>
                  </a:moveTo>
                  <a:lnTo>
                    <a:pt x="568" y="264"/>
                  </a:lnTo>
                  <a:lnTo>
                    <a:pt x="920" y="592"/>
                  </a:lnTo>
                  <a:lnTo>
                    <a:pt x="1232" y="840"/>
                  </a:lnTo>
                  <a:lnTo>
                    <a:pt x="1792" y="1248"/>
                  </a:lnTo>
                  <a:lnTo>
                    <a:pt x="2096" y="1560"/>
                  </a:lnTo>
                  <a:lnTo>
                    <a:pt x="3008" y="1800"/>
                  </a:lnTo>
                  <a:lnTo>
                    <a:pt x="3632" y="1912"/>
                  </a:lnTo>
                  <a:lnTo>
                    <a:pt x="4040" y="2240"/>
                  </a:lnTo>
                  <a:lnTo>
                    <a:pt x="4192" y="2280"/>
                  </a:ln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35595030"/>
              </p:ext>
            </p:extLst>
          </p:nvPr>
        </p:nvGraphicFramePr>
        <p:xfrm>
          <a:off x="228600" y="12192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10671" y="152400"/>
            <a:ext cx="840326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5400" b="1" smtClean="0">
                <a:cs typeface="B Titr" panose="00000700000000000000" pitchFamily="2" charset="-78"/>
              </a:rPr>
              <a:t>طراحی شبکه ها و اصول لایه بندی</a:t>
            </a:r>
          </a:p>
        </p:txBody>
      </p:sp>
    </p:spTree>
    <p:extLst>
      <p:ext uri="{BB962C8B-B14F-4D97-AF65-F5344CB8AC3E}">
        <p14:creationId xmlns:p14="http://schemas.microsoft.com/office/powerpoint/2010/main" val="133831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4894271"/>
              </p:ext>
            </p:extLst>
          </p:nvPr>
        </p:nvGraphicFramePr>
        <p:xfrm>
          <a:off x="228600" y="1295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61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86579805"/>
              </p:ext>
            </p:extLst>
          </p:nvPr>
        </p:nvGraphicFramePr>
        <p:xfrm>
          <a:off x="152400" y="2286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1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0947629"/>
              </p:ext>
            </p:extLst>
          </p:nvPr>
        </p:nvGraphicFramePr>
        <p:xfrm>
          <a:off x="228600" y="457200"/>
          <a:ext cx="8686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fa-IR" b="1" smtClean="0">
                <a:effectLst>
                  <a:outerShdw blurRad="38100" dist="38100" dir="2700000" algn="tl">
                    <a:srgbClr val="C0C0C0"/>
                  </a:outerShdw>
                </a:effectLst>
                <a:cs typeface="B Titr" panose="00000700000000000000" pitchFamily="2" charset="-78"/>
              </a:rPr>
              <a:t>انواع شبکه از نظر مدل آرایش شبکه</a:t>
            </a:r>
            <a:endParaRPr lang="en-US" b="1" smtClean="0">
              <a:effectLst>
                <a:outerShdw blurRad="38100" dist="38100" dir="2700000" algn="tl">
                  <a:srgbClr val="C0C0C0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97931892"/>
              </p:ext>
            </p:extLst>
          </p:nvPr>
        </p:nvGraphicFramePr>
        <p:xfrm>
          <a:off x="228600" y="1219200"/>
          <a:ext cx="8610600" cy="513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93100932"/>
              </p:ext>
            </p:extLst>
          </p:nvPr>
        </p:nvGraphicFramePr>
        <p:xfrm>
          <a:off x="228600" y="15240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5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877" t="7112" r="1087" b="1207"/>
          <a:stretch/>
        </p:blipFill>
        <p:spPr bwMode="auto">
          <a:xfrm>
            <a:off x="1752600" y="457201"/>
            <a:ext cx="695570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9905388"/>
              </p:ext>
            </p:extLst>
          </p:nvPr>
        </p:nvGraphicFramePr>
        <p:xfrm>
          <a:off x="228600" y="15240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92738136"/>
              </p:ext>
            </p:extLst>
          </p:nvPr>
        </p:nvGraphicFramePr>
        <p:xfrm>
          <a:off x="228600" y="304800"/>
          <a:ext cx="8686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4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1653"/>
            <a:ext cx="4752242" cy="360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85800" y="5328491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400" b="1">
                <a:solidFill>
                  <a:srgbClr val="FF0000"/>
                </a:solidFill>
                <a:cs typeface="B Titr" panose="00000700000000000000" pitchFamily="2" charset="-78"/>
              </a:rPr>
              <a:t>هر لایه از سرویس های لایه پایین تر استفاده و </a:t>
            </a:r>
            <a:br>
              <a:rPr lang="fa-IR" sz="2400" b="1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2400" b="1">
                <a:solidFill>
                  <a:srgbClr val="FF0000"/>
                </a:solidFill>
                <a:cs typeface="B Titr" panose="00000700000000000000" pitchFamily="2" charset="-78"/>
              </a:rPr>
              <a:t>سرویسهای  پیشرفته تری را به لایه بالاتر ارائه می دهد</a:t>
            </a:r>
            <a:endParaRPr lang="en-US" sz="2400" b="1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38693"/>
            <a:ext cx="3332964" cy="92333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5400" b="1" smtClean="0">
                <a:cs typeface="B Titr" panose="00000700000000000000" pitchFamily="2" charset="-78"/>
              </a:rPr>
              <a:t>ارائه سرویس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75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92701362"/>
              </p:ext>
            </p:extLst>
          </p:nvPr>
        </p:nvGraphicFramePr>
        <p:xfrm>
          <a:off x="228600" y="13716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152400"/>
            <a:ext cx="79248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3600" b="1" smtClean="0">
                <a:cs typeface="B Titr" panose="00000700000000000000" pitchFamily="2" charset="-78"/>
              </a:rPr>
              <a:t>سرویس های اتصال گرا و غیرمتصل</a:t>
            </a:r>
          </a:p>
          <a:p>
            <a:pPr algn="ctr" rtl="1"/>
            <a:r>
              <a:rPr lang="en-US" sz="2800" b="1" smtClean="0">
                <a:cs typeface="B Titr" panose="00000700000000000000" pitchFamily="2" charset="-78"/>
              </a:rPr>
              <a:t>Connection Oriented and  Connectionless Services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7930985"/>
              </p:ext>
            </p:extLst>
          </p:nvPr>
        </p:nvGraphicFramePr>
        <p:xfrm>
          <a:off x="228600" y="1447800"/>
          <a:ext cx="8686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152400"/>
            <a:ext cx="79248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3600" b="1" smtClean="0">
                <a:cs typeface="B Titr" panose="00000700000000000000" pitchFamily="2" charset="-78"/>
              </a:rPr>
              <a:t>سرویس های اتصال گرا و غیرمتصل</a:t>
            </a:r>
          </a:p>
          <a:p>
            <a:pPr algn="ctr" rtl="1"/>
            <a:r>
              <a:rPr lang="en-US" sz="2800" b="1" smtClean="0">
                <a:cs typeface="B Titr" panose="00000700000000000000" pitchFamily="2" charset="-78"/>
              </a:rPr>
              <a:t>Connection Oriented and  Connectionless Services </a:t>
            </a:r>
          </a:p>
        </p:txBody>
      </p:sp>
    </p:spTree>
    <p:extLst>
      <p:ext uri="{BB962C8B-B14F-4D97-AF65-F5344CB8AC3E}">
        <p14:creationId xmlns:p14="http://schemas.microsoft.com/office/powerpoint/2010/main" val="298925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77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5677376"/>
              </p:ext>
            </p:extLst>
          </p:nvPr>
        </p:nvGraphicFramePr>
        <p:xfrm>
          <a:off x="228600" y="1447800"/>
          <a:ext cx="8763000" cy="503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66800" y="76200"/>
            <a:ext cx="6914932" cy="120956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fa-IR" sz="4400" b="1" smtClean="0">
                <a:cs typeface="B Titr" panose="00000700000000000000" pitchFamily="2" charset="-78"/>
              </a:rPr>
              <a:t>سرویس های قابل اعتماد و غیر قابل اعتماد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78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660090"/>
              </p:ext>
            </p:extLst>
          </p:nvPr>
        </p:nvGraphicFramePr>
        <p:xfrm>
          <a:off x="228600" y="14478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066800" y="76200"/>
            <a:ext cx="6914932" cy="120956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rtl="1">
              <a:lnSpc>
                <a:spcPct val="80000"/>
              </a:lnSpc>
            </a:pPr>
            <a:r>
              <a:rPr lang="fa-IR" sz="4400" b="1" smtClean="0">
                <a:cs typeface="B Titr" panose="00000700000000000000" pitchFamily="2" charset="-78"/>
              </a:rPr>
              <a:t>سرویس های قابل اعتماد و غیر قابل اعتماد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79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8962552"/>
              </p:ext>
            </p:extLst>
          </p:nvPr>
        </p:nvGraphicFramePr>
        <p:xfrm>
          <a:off x="228600" y="1066800"/>
          <a:ext cx="8610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447800" y="67270"/>
            <a:ext cx="590257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5400" b="1" smtClean="0">
                <a:cs typeface="B Titr" panose="00000700000000000000" pitchFamily="2" charset="-78"/>
              </a:rPr>
              <a:t>رابطه سرویس و پروتکل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fa-IR" b="1" smtClean="0">
                <a:cs typeface="B Titr" panose="00000700000000000000" pitchFamily="2" charset="-78"/>
              </a:rPr>
              <a:t>انواع شبکه از نظر مدل آرایش شبکه</a:t>
            </a:r>
            <a:endParaRPr lang="en-US" b="1" smtClean="0">
              <a:cs typeface="B Titr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8101590"/>
              </p:ext>
            </p:extLst>
          </p:nvPr>
        </p:nvGraphicFramePr>
        <p:xfrm>
          <a:off x="228600" y="1066800"/>
          <a:ext cx="8610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20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46082" name="Picture 2" descr="1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51" y="1752600"/>
            <a:ext cx="869337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47800" y="67270"/>
            <a:ext cx="590257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5400" b="1" smtClean="0">
                <a:cs typeface="B Titr" panose="00000700000000000000" pitchFamily="2" charset="-78"/>
              </a:rPr>
              <a:t>رابطه سرویس و پروتکل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47106" name="Picture 2" descr="1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49325"/>
            <a:ext cx="62484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66294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4400" b="1">
                <a:cs typeface="B Titr" panose="00000700000000000000" pitchFamily="2" charset="-78"/>
              </a:rPr>
              <a:t>لایه ها، پروتکل ها و واسطه ها</a:t>
            </a:r>
            <a:endParaRPr lang="en-US" sz="4400" b="1"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82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79650628"/>
              </p:ext>
            </p:extLst>
          </p:nvPr>
        </p:nvGraphicFramePr>
        <p:xfrm>
          <a:off x="228600" y="111816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2057400" y="80682"/>
            <a:ext cx="5029200" cy="92333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5400" b="1">
                <a:solidFill>
                  <a:srgbClr val="FFFF00"/>
                </a:solidFill>
                <a:cs typeface="B Titr" panose="00000700000000000000" pitchFamily="2" charset="-78"/>
              </a:rPr>
              <a:t>مدلهای مرجع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2475776" y="76199"/>
            <a:ext cx="4077423" cy="802809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algn="ctr" rtl="1" eaLnBrk="1" hangingPunct="1">
              <a:buFontTx/>
              <a:buNone/>
            </a:pPr>
            <a:r>
              <a:rPr lang="fa-IR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مدل مرجع </a:t>
            </a:r>
            <a:r>
              <a:rPr lang="en-US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OSI</a:t>
            </a:r>
            <a:endParaRPr lang="fa-IR" sz="4000" b="1" smtClean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50178" name="Picture 2" descr="1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108" y="879009"/>
            <a:ext cx="6248401" cy="512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1219200" cy="47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95000"/>
              </a:lnSpc>
              <a:spcBef>
                <a:spcPct val="50000"/>
              </a:spcBef>
            </a:pPr>
            <a:r>
              <a:rPr lang="fa-IR" b="1">
                <a:solidFill>
                  <a:srgbClr val="C00000"/>
                </a:solidFill>
                <a:cs typeface="B Titr" panose="00000700000000000000" pitchFamily="2" charset="-78"/>
              </a:rPr>
              <a:t>کاربرد</a:t>
            </a:r>
          </a:p>
          <a:p>
            <a:pPr>
              <a:lnSpc>
                <a:spcPct val="195000"/>
              </a:lnSpc>
              <a:spcBef>
                <a:spcPct val="50000"/>
              </a:spcBef>
            </a:pPr>
            <a:r>
              <a:rPr lang="fa-IR" b="1" smtClean="0">
                <a:solidFill>
                  <a:srgbClr val="C00000"/>
                </a:solidFill>
                <a:cs typeface="B Titr" panose="00000700000000000000" pitchFamily="2" charset="-78"/>
              </a:rPr>
              <a:t>نمایش</a:t>
            </a:r>
            <a:endParaRPr lang="fa-IR" b="1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>
              <a:lnSpc>
                <a:spcPct val="195000"/>
              </a:lnSpc>
              <a:spcBef>
                <a:spcPct val="50000"/>
              </a:spcBef>
            </a:pPr>
            <a:r>
              <a:rPr lang="fa-IR" b="1" smtClean="0">
                <a:solidFill>
                  <a:srgbClr val="C00000"/>
                </a:solidFill>
                <a:cs typeface="B Titr" panose="00000700000000000000" pitchFamily="2" charset="-78"/>
              </a:rPr>
              <a:t>جلسه</a:t>
            </a:r>
            <a:endParaRPr lang="fa-IR" b="1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>
              <a:lnSpc>
                <a:spcPct val="195000"/>
              </a:lnSpc>
              <a:spcBef>
                <a:spcPct val="50000"/>
              </a:spcBef>
            </a:pPr>
            <a:r>
              <a:rPr lang="fa-IR" b="1">
                <a:solidFill>
                  <a:srgbClr val="C00000"/>
                </a:solidFill>
                <a:cs typeface="B Titr" panose="00000700000000000000" pitchFamily="2" charset="-78"/>
              </a:rPr>
              <a:t>انتقال</a:t>
            </a:r>
          </a:p>
          <a:p>
            <a:pPr>
              <a:lnSpc>
                <a:spcPct val="195000"/>
              </a:lnSpc>
              <a:spcBef>
                <a:spcPct val="50000"/>
              </a:spcBef>
            </a:pPr>
            <a:r>
              <a:rPr lang="fa-IR" b="1">
                <a:solidFill>
                  <a:srgbClr val="C00000"/>
                </a:solidFill>
                <a:cs typeface="B Titr" panose="00000700000000000000" pitchFamily="2" charset="-78"/>
              </a:rPr>
              <a:t>شبکه</a:t>
            </a:r>
          </a:p>
          <a:p>
            <a:pPr>
              <a:lnSpc>
                <a:spcPct val="195000"/>
              </a:lnSpc>
              <a:spcBef>
                <a:spcPct val="50000"/>
              </a:spcBef>
            </a:pPr>
            <a:r>
              <a:rPr lang="fa-IR" b="1">
                <a:solidFill>
                  <a:srgbClr val="C00000"/>
                </a:solidFill>
                <a:cs typeface="B Titr" panose="00000700000000000000" pitchFamily="2" charset="-78"/>
              </a:rPr>
              <a:t>پیوند داده</a:t>
            </a:r>
          </a:p>
          <a:p>
            <a:pPr>
              <a:lnSpc>
                <a:spcPct val="195000"/>
              </a:lnSpc>
              <a:spcBef>
                <a:spcPct val="50000"/>
              </a:spcBef>
            </a:pPr>
            <a:r>
              <a:rPr lang="fa-IR" b="1">
                <a:solidFill>
                  <a:srgbClr val="C00000"/>
                </a:solidFill>
                <a:cs typeface="B Titr" panose="00000700000000000000" pitchFamily="2" charset="-78"/>
              </a:rPr>
              <a:t>فیزیکی</a:t>
            </a:r>
            <a:endParaRPr lang="en-US" b="1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52600" y="6096000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</a:t>
            </a:r>
            <a:r>
              <a:rPr lang="en-US"/>
              <a:t>ll </a:t>
            </a:r>
            <a:r>
              <a:rPr lang="en-US" b="1"/>
              <a:t>P</a:t>
            </a:r>
            <a:r>
              <a:rPr lang="en-US"/>
              <a:t>eople </a:t>
            </a:r>
            <a:r>
              <a:rPr lang="en-US" b="1"/>
              <a:t>S</a:t>
            </a:r>
            <a:r>
              <a:rPr lang="en-US"/>
              <a:t>eem </a:t>
            </a:r>
            <a:r>
              <a:rPr lang="en-US" b="1"/>
              <a:t>T</a:t>
            </a:r>
            <a:r>
              <a:rPr lang="en-US"/>
              <a:t>o </a:t>
            </a:r>
            <a:r>
              <a:rPr lang="en-US" b="1"/>
              <a:t>N</a:t>
            </a:r>
            <a:r>
              <a:rPr lang="en-US"/>
              <a:t>eed </a:t>
            </a:r>
            <a:r>
              <a:rPr lang="en-US" b="1"/>
              <a:t>D</a:t>
            </a:r>
            <a:r>
              <a:rPr lang="en-US"/>
              <a:t>ata </a:t>
            </a:r>
            <a:r>
              <a:rPr lang="en-US" b="1"/>
              <a:t>P</a:t>
            </a:r>
            <a:r>
              <a:rPr lang="en-US"/>
              <a:t>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84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6155955"/>
              </p:ext>
            </p:extLst>
          </p:nvPr>
        </p:nvGraphicFramePr>
        <p:xfrm>
          <a:off x="228600" y="12192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0" y="152400"/>
            <a:ext cx="512646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3600" b="1" smtClean="0">
                <a:solidFill>
                  <a:srgbClr val="FFFF00"/>
                </a:solidFill>
                <a:cs typeface="B Titr" panose="00000700000000000000" pitchFamily="2" charset="-78"/>
              </a:rPr>
              <a:t>لایه فیزیکی </a:t>
            </a:r>
            <a:r>
              <a:rPr lang="en-US" sz="3600" b="1" smtClean="0">
                <a:solidFill>
                  <a:srgbClr val="FFFF00"/>
                </a:solidFill>
                <a:cs typeface="B Titr" panose="00000700000000000000" pitchFamily="2" charset="-78"/>
              </a:rPr>
              <a:t>(physical Layer)</a:t>
            </a:r>
            <a:endParaRPr lang="fa-IR" sz="3600" b="1" smtClean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152400"/>
            <a:ext cx="512646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3600" b="1" smtClean="0">
                <a:solidFill>
                  <a:srgbClr val="FFFF00"/>
                </a:solidFill>
                <a:cs typeface="B Titr" panose="00000700000000000000" pitchFamily="2" charset="-78"/>
              </a:rPr>
              <a:t>لایه فیزیکی </a:t>
            </a:r>
            <a:r>
              <a:rPr lang="en-US" sz="3600" b="1" smtClean="0">
                <a:solidFill>
                  <a:srgbClr val="FFFF00"/>
                </a:solidFill>
                <a:cs typeface="B Titr" panose="00000700000000000000" pitchFamily="2" charset="-78"/>
              </a:rPr>
              <a:t>(physical Layer)</a:t>
            </a:r>
            <a:endParaRPr lang="fa-IR" sz="3600" b="1" smtClean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0" y="2023494"/>
            <a:ext cx="8633140" cy="281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955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86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4974000"/>
              </p:ext>
            </p:extLst>
          </p:nvPr>
        </p:nvGraphicFramePr>
        <p:xfrm>
          <a:off x="228600" y="12954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277303" y="152400"/>
            <a:ext cx="5677965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لایه فیزیکی </a:t>
            </a:r>
            <a:r>
              <a:rPr lang="en-US" sz="4000" b="1" smtClean="0">
                <a:solidFill>
                  <a:srgbClr val="FFFF00"/>
                </a:solidFill>
                <a:cs typeface="B Titr" panose="00000700000000000000" pitchFamily="2" charset="-78"/>
              </a:rPr>
              <a:t>(physical Layer)</a:t>
            </a:r>
            <a:endParaRPr lang="fa-IR" sz="4000" b="1" smtClean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13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87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6512283"/>
              </p:ext>
            </p:extLst>
          </p:nvPr>
        </p:nvGraphicFramePr>
        <p:xfrm>
          <a:off x="228600" y="12192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342173" y="228600"/>
            <a:ext cx="6459653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000" b="1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لایه پیوند داده 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(Data Link Layer)</a:t>
            </a:r>
            <a:endParaRPr lang="fa-IR" sz="4000" b="1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10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2173" y="228600"/>
            <a:ext cx="6459653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000" b="1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لایه پیوند داده 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(Data Link Layer)</a:t>
            </a:r>
            <a:endParaRPr lang="fa-IR" sz="4000" b="1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7" y="1214437"/>
            <a:ext cx="62579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89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3789019"/>
              </p:ext>
            </p:extLst>
          </p:nvPr>
        </p:nvGraphicFramePr>
        <p:xfrm>
          <a:off x="228600" y="12954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342173" y="228600"/>
            <a:ext cx="6459653" cy="707886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000" b="1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لایه پیوند داده </a:t>
            </a:r>
            <a:r>
              <a:rPr lang="en-US" sz="4000" b="1" smtClean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(Data Link Layer)</a:t>
            </a:r>
            <a:endParaRPr lang="fa-IR" sz="4000" b="1" smtClean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0686"/>
            <a:ext cx="8270960" cy="198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09700" y="5104030"/>
            <a:ext cx="61722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fa-IR" sz="2800" b="1">
                <a:solidFill>
                  <a:srgbClr val="FF0000"/>
                </a:solidFill>
                <a:cs typeface="B Titr" panose="00000700000000000000" pitchFamily="2" charset="-78"/>
              </a:rPr>
              <a:t>مدل مشتری / سرویس دهنده بر </a:t>
            </a:r>
            <a:r>
              <a:rPr lang="fa-IR" sz="2800" b="1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2800" b="1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2800" b="1" smtClean="0">
                <a:solidFill>
                  <a:srgbClr val="FF0000"/>
                </a:solidFill>
                <a:cs typeface="B Titr" panose="00000700000000000000" pitchFamily="2" charset="-78"/>
              </a:rPr>
              <a:t>”</a:t>
            </a:r>
            <a:r>
              <a:rPr lang="fa-IR" sz="2800" b="1">
                <a:solidFill>
                  <a:srgbClr val="FF0000"/>
                </a:solidFill>
                <a:cs typeface="B Titr" panose="00000700000000000000" pitchFamily="2" charset="-78"/>
              </a:rPr>
              <a:t>درخواست و پاسخ“ مبتنی است</a:t>
            </a:r>
            <a:endParaRPr lang="en-US" sz="2800" b="1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62100" y="101963"/>
            <a:ext cx="6019800" cy="132343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4000" b="1">
                <a:solidFill>
                  <a:schemeClr val="bg1"/>
                </a:solidFill>
                <a:cs typeface="B Titr" panose="00000700000000000000" pitchFamily="2" charset="-78"/>
              </a:rPr>
              <a:t> شبکه مبتنی بر مدل </a:t>
            </a:r>
            <a:r>
              <a:rPr lang="fa-IR" sz="4000" b="1" smtClean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fa-IR" sz="4000" b="1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sz="4000" b="1" smtClean="0">
                <a:solidFill>
                  <a:schemeClr val="bg1"/>
                </a:solidFill>
                <a:cs typeface="B Titr" panose="00000700000000000000" pitchFamily="2" charset="-78"/>
              </a:rPr>
              <a:t>مشتری </a:t>
            </a:r>
            <a:r>
              <a:rPr lang="fa-IR" sz="4000" b="1">
                <a:solidFill>
                  <a:schemeClr val="bg1"/>
                </a:solidFill>
                <a:cs typeface="B Titr" panose="00000700000000000000" pitchFamily="2" charset="-78"/>
              </a:rPr>
              <a:t>/ سرویس دهنده</a:t>
            </a:r>
            <a:endParaRPr lang="en-US" sz="4000" b="1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90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90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13284661"/>
              </p:ext>
            </p:extLst>
          </p:nvPr>
        </p:nvGraphicFramePr>
        <p:xfrm>
          <a:off x="228600" y="140335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210529"/>
            <a:ext cx="5890330" cy="76944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400" b="1" smtClean="0">
                <a:solidFill>
                  <a:schemeClr val="bg1"/>
                </a:solidFill>
                <a:cs typeface="B Titr" panose="00000700000000000000" pitchFamily="2" charset="-78"/>
              </a:rPr>
              <a:t>لایه شبکه </a:t>
            </a:r>
            <a:r>
              <a:rPr lang="en-US" sz="4400" b="1" smtClean="0">
                <a:solidFill>
                  <a:schemeClr val="bg1"/>
                </a:solidFill>
                <a:cs typeface="B Titr" panose="00000700000000000000" pitchFamily="2" charset="-78"/>
              </a:rPr>
              <a:t>(Network Layer)</a:t>
            </a:r>
            <a:endParaRPr lang="fa-IR" sz="4400" b="1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91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7398731"/>
              </p:ext>
            </p:extLst>
          </p:nvPr>
        </p:nvGraphicFramePr>
        <p:xfrm>
          <a:off x="228600" y="12954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295400" y="210529"/>
            <a:ext cx="5890330" cy="76944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400" b="1" smtClean="0">
                <a:solidFill>
                  <a:schemeClr val="bg1"/>
                </a:solidFill>
                <a:cs typeface="B Titr" panose="00000700000000000000" pitchFamily="2" charset="-78"/>
              </a:rPr>
              <a:t>لایه شبکه </a:t>
            </a:r>
            <a:r>
              <a:rPr lang="en-US" sz="4400" b="1" smtClean="0">
                <a:solidFill>
                  <a:schemeClr val="bg1"/>
                </a:solidFill>
                <a:cs typeface="B Titr" panose="00000700000000000000" pitchFamily="2" charset="-78"/>
              </a:rPr>
              <a:t>(Network Layer)</a:t>
            </a:r>
            <a:endParaRPr lang="fa-IR" sz="4400" b="1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92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4876421"/>
              </p:ext>
            </p:extLst>
          </p:nvPr>
        </p:nvGraphicFramePr>
        <p:xfrm>
          <a:off x="228600" y="13716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143000" y="277738"/>
            <a:ext cx="6251904" cy="718658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sz="4400" b="1" smtClean="0">
                <a:solidFill>
                  <a:schemeClr val="bg1"/>
                </a:solidFill>
                <a:cs typeface="B Titr" panose="00000700000000000000" pitchFamily="2" charset="-78"/>
              </a:rPr>
              <a:t>لایه انتقال </a:t>
            </a:r>
            <a:r>
              <a:rPr lang="en-US" sz="4400" b="1" smtClean="0">
                <a:solidFill>
                  <a:schemeClr val="bg1"/>
                </a:solidFill>
                <a:cs typeface="B Titr" panose="00000700000000000000" pitchFamily="2" charset="-78"/>
              </a:rPr>
              <a:t>(Transport Layer)</a:t>
            </a:r>
            <a:endParaRPr lang="fa-IR" sz="4400" b="1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93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7288507"/>
              </p:ext>
            </p:extLst>
          </p:nvPr>
        </p:nvGraphicFramePr>
        <p:xfrm>
          <a:off x="228600" y="12192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143000" y="277738"/>
            <a:ext cx="6251904" cy="718658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sz="4400" b="1" smtClean="0">
                <a:solidFill>
                  <a:schemeClr val="bg1"/>
                </a:solidFill>
                <a:cs typeface="B Titr" panose="00000700000000000000" pitchFamily="2" charset="-78"/>
              </a:rPr>
              <a:t>لایه انتقال </a:t>
            </a:r>
            <a:r>
              <a:rPr lang="en-US" sz="4400" b="1" smtClean="0">
                <a:solidFill>
                  <a:schemeClr val="bg1"/>
                </a:solidFill>
                <a:cs typeface="B Titr" panose="00000700000000000000" pitchFamily="2" charset="-78"/>
              </a:rPr>
              <a:t>(Transport Layer)</a:t>
            </a:r>
            <a:endParaRPr lang="fa-IR" sz="4400" b="1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277738"/>
            <a:ext cx="6251904" cy="718658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r" rtl="1">
              <a:lnSpc>
                <a:spcPct val="90000"/>
              </a:lnSpc>
            </a:pPr>
            <a:r>
              <a:rPr lang="fa-IR" sz="4400" b="1" smtClean="0">
                <a:solidFill>
                  <a:schemeClr val="bg1"/>
                </a:solidFill>
                <a:cs typeface="B Titr" panose="00000700000000000000" pitchFamily="2" charset="-78"/>
              </a:rPr>
              <a:t>لایه انتقال </a:t>
            </a:r>
            <a:r>
              <a:rPr lang="en-US" sz="4400" b="1" smtClean="0">
                <a:solidFill>
                  <a:schemeClr val="bg1"/>
                </a:solidFill>
                <a:cs typeface="B Titr" panose="00000700000000000000" pitchFamily="2" charset="-78"/>
              </a:rPr>
              <a:t>(Transport Layer)</a:t>
            </a:r>
            <a:endParaRPr lang="fa-IR" sz="4400" b="1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5" t="26194" r="7488" b="7131"/>
          <a:stretch/>
        </p:blipFill>
        <p:spPr>
          <a:xfrm>
            <a:off x="914400" y="1408302"/>
            <a:ext cx="74676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95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20507544"/>
              </p:ext>
            </p:extLst>
          </p:nvPr>
        </p:nvGraphicFramePr>
        <p:xfrm>
          <a:off x="228600" y="1295400"/>
          <a:ext cx="8686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36297" y="228600"/>
            <a:ext cx="7471405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400" b="1" smtClean="0">
                <a:cs typeface="B Titr" panose="00000700000000000000" pitchFamily="2" charset="-78"/>
              </a:rPr>
              <a:t>لایه جلسه (نشست) </a:t>
            </a:r>
            <a:r>
              <a:rPr lang="en-US" sz="4400" b="1" smtClean="0">
                <a:cs typeface="B Titr" panose="00000700000000000000" pitchFamily="2" charset="-78"/>
              </a:rPr>
              <a:t>(Session Layer)</a:t>
            </a:r>
            <a:endParaRPr lang="fa-IR" sz="4400" b="1" smtClean="0"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96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25143525"/>
              </p:ext>
            </p:extLst>
          </p:nvPr>
        </p:nvGraphicFramePr>
        <p:xfrm>
          <a:off x="228600" y="12192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151496"/>
            <a:ext cx="861921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400" b="1" smtClean="0">
                <a:cs typeface="B Titr" panose="00000700000000000000" pitchFamily="2" charset="-78"/>
              </a:rPr>
              <a:t>لایه ارائه (نمایش) </a:t>
            </a:r>
            <a:r>
              <a:rPr lang="en-US" sz="4400" b="1" smtClean="0">
                <a:cs typeface="B Titr" panose="00000700000000000000" pitchFamily="2" charset="-78"/>
              </a:rPr>
              <a:t>(Presentation Layer)</a:t>
            </a:r>
            <a:endParaRPr lang="fa-IR" sz="4400" b="1" smtClean="0"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97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75573939"/>
              </p:ext>
            </p:extLst>
          </p:nvPr>
        </p:nvGraphicFramePr>
        <p:xfrm>
          <a:off x="228600" y="13716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228600"/>
            <a:ext cx="7473456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4800" b="1" smtClean="0">
                <a:solidFill>
                  <a:schemeClr val="bg1"/>
                </a:solidFill>
                <a:cs typeface="B Titr" panose="00000700000000000000" pitchFamily="2" charset="-78"/>
              </a:rPr>
              <a:t>لایه کاربرد </a:t>
            </a:r>
            <a:r>
              <a:rPr lang="en-US" sz="4800" b="1" smtClean="0">
                <a:solidFill>
                  <a:schemeClr val="bg1"/>
                </a:solidFill>
                <a:cs typeface="B Titr" panose="00000700000000000000" pitchFamily="2" charset="-78"/>
              </a:rPr>
              <a:t>(Application Layer)</a:t>
            </a:r>
            <a:endParaRPr lang="fa-IR" sz="4800" b="1" smtClean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4676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1-</a:t>
            </a:r>
            <a:fld id="{D60A416F-D98C-4534-B1CD-5B0731FB1149}" type="slidenum">
              <a:rPr lang="en-US" smtClean="0"/>
              <a:pPr/>
              <a:t>99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5457329"/>
              </p:ext>
            </p:extLst>
          </p:nvPr>
        </p:nvGraphicFramePr>
        <p:xfrm>
          <a:off x="228600" y="12192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716407" y="76200"/>
            <a:ext cx="3119765" cy="92333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5400" b="1" smtClean="0">
                <a:solidFill>
                  <a:schemeClr val="bg1"/>
                </a:solidFill>
                <a:cs typeface="B Titr" panose="00000700000000000000" pitchFamily="2" charset="-78"/>
              </a:rPr>
              <a:t>مدل لایه ای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2276</TotalTime>
  <Words>5304</Words>
  <Application>Microsoft Office PowerPoint</Application>
  <PresentationFormat>On-screen Show (4:3)</PresentationFormat>
  <Paragraphs>893</Paragraphs>
  <Slides>108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0" baseType="lpstr">
      <vt:lpstr>Droplet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انواع شبکه از نظر مدل آرایش شبکه</vt:lpstr>
      <vt:lpstr>انواع شبکه از نظر مدل آرایش شبکه</vt:lpstr>
      <vt:lpstr>انواع شبکه از نظر مدل آرایش شبکه</vt:lpstr>
      <vt:lpstr>PowerPoint Presentation</vt:lpstr>
      <vt:lpstr>انواع شبکه از نظر مدل آرایش شبکه</vt:lpstr>
      <vt:lpstr>انواع شبکه از نظر مدل آرایش شبکه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اینترنت – اجزای تشکیل دهنده</vt:lpstr>
      <vt:lpstr>اینترنت – اجزای تشکیل دهنده</vt:lpstr>
      <vt:lpstr>پروتکل چیست</vt:lpstr>
      <vt:lpstr>PowerPoint Presentation</vt:lpstr>
      <vt:lpstr>اینترنت – نگاه سرویس گرایانه</vt:lpstr>
      <vt:lpstr>PowerPoint Presentation</vt:lpstr>
      <vt:lpstr>PowerPoint Presentation</vt:lpstr>
      <vt:lpstr>اینترنت – نگاه نزدیک تر</vt:lpstr>
      <vt:lpstr>مرزهای شبکه The network edge</vt:lpstr>
      <vt:lpstr>Packet Switching(PS) vs Circuit Switching(CS)</vt:lpstr>
      <vt:lpstr>شبکه های دستری Access network</vt:lpstr>
      <vt:lpstr> دسترسی خانگی – ارتباط نقطه به نقطه</vt:lpstr>
      <vt:lpstr> دسترسی خانگی – ارتباط نقطه به نقطه</vt:lpstr>
      <vt:lpstr> دسترسی خانگی – ارتباط نقطه به نقطه</vt:lpstr>
      <vt:lpstr>دسترسی شرکتی (دانشگاهی) - شبکه های محلی </vt:lpstr>
      <vt:lpstr>شبکه های دسترسی بی سیم Wireless access networks</vt:lpstr>
      <vt:lpstr>هسته (زیر ساخت) شبکه The Network Core</vt:lpstr>
      <vt:lpstr>هسته (زیر ساخت) شبکه The Network Core</vt:lpstr>
      <vt:lpstr>ارسال بسته –تاخیر انتقال</vt:lpstr>
      <vt:lpstr>Packet-switching: store-and-forward</vt:lpstr>
      <vt:lpstr>تاخیر انتشار</vt:lpstr>
      <vt:lpstr>Packet Switching : تاخیر صف</vt:lpstr>
      <vt:lpstr>Two key network-core functions</vt:lpstr>
      <vt:lpstr>گم شدن و تاخیر چگونه رخ می دهد</vt:lpstr>
      <vt:lpstr>Queueing delay (revisited)</vt:lpstr>
      <vt:lpstr>Four sources of packet delay</vt:lpstr>
      <vt:lpstr>PowerPoint Presentation</vt:lpstr>
      <vt:lpstr>Throughput : گذردهی</vt:lpstr>
      <vt:lpstr>Throughput (more)</vt:lpstr>
      <vt:lpstr>Throughput: Internet scenario</vt:lpstr>
      <vt:lpstr>Circuit switching: FDM versus TDM</vt:lpstr>
      <vt:lpstr>PowerPoint Presentation</vt:lpstr>
      <vt:lpstr>ساختار اینترنت – شبکه ای از شبکه ها</vt:lpstr>
      <vt:lpstr>PowerPoint Presentation</vt:lpstr>
      <vt:lpstr>PowerPoint Presentation</vt:lpstr>
      <vt:lpstr>ساختار اینترنت – شبکه ای از شبکه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user</cp:lastModifiedBy>
  <cp:revision>375</cp:revision>
  <cp:lastPrinted>2015-02-27T19:11:41Z</cp:lastPrinted>
  <dcterms:created xsi:type="dcterms:W3CDTF">2010-01-01T08:53:47Z</dcterms:created>
  <dcterms:modified xsi:type="dcterms:W3CDTF">2020-04-22T07:12:02Z</dcterms:modified>
</cp:coreProperties>
</file>